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807" r:id="rId4"/>
    <p:sldMasterId id="2147483792" r:id="rId5"/>
    <p:sldMasterId id="2147483653" r:id="rId6"/>
    <p:sldMasterId id="2147483654" r:id="rId7"/>
    <p:sldMasterId id="2147483655" r:id="rId8"/>
    <p:sldMasterId id="2147483657" r:id="rId9"/>
    <p:sldMasterId id="2147483658" r:id="rId10"/>
    <p:sldMasterId id="2147483659" r:id="rId11"/>
    <p:sldMasterId id="2147483965" r:id="rId12"/>
  </p:sldMasterIdLst>
  <p:notesMasterIdLst>
    <p:notesMasterId r:id="rId30"/>
  </p:notesMasterIdLst>
  <p:sldIdLst>
    <p:sldId id="475" r:id="rId13"/>
    <p:sldId id="257" r:id="rId14"/>
    <p:sldId id="258" r:id="rId15"/>
    <p:sldId id="259" r:id="rId16"/>
    <p:sldId id="282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85" r:id="rId26"/>
    <p:sldId id="286" r:id="rId27"/>
    <p:sldId id="284" r:id="rId28"/>
    <p:sldId id="476" r:id="rId29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BE3E9-7879-EE4C-B667-6428A837D028}" v="18" dt="2020-09-14T07:26:40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104" d="100"/>
          <a:sy n="104" d="100"/>
        </p:scale>
        <p:origin x="232" y="568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8EE0FE68-FE70-6148-9480-A766957C2882}"/>
    <pc:docChg chg="custSel modSld">
      <pc:chgData name="Van Eyken Koen" userId="435f31d3-9fa3-41eb-a6e7-7dcb3a5dcb26" providerId="ADAL" clId="{8EE0FE68-FE70-6148-9480-A766957C2882}" dt="2019-09-10T07:41:17.540" v="33" actId="478"/>
      <pc:docMkLst>
        <pc:docMk/>
      </pc:docMkLst>
      <pc:sldChg chg="delSp modSp">
        <pc:chgData name="Van Eyken Koen" userId="435f31d3-9fa3-41eb-a6e7-7dcb3a5dcb26" providerId="ADAL" clId="{8EE0FE68-FE70-6148-9480-A766957C2882}" dt="2019-09-10T07:41:17.540" v="33" actId="478"/>
        <pc:sldMkLst>
          <pc:docMk/>
          <pc:sldMk cId="0" sldId="256"/>
        </pc:sldMkLst>
        <pc:spChg chg="del">
          <ac:chgData name="Van Eyken Koen" userId="435f31d3-9fa3-41eb-a6e7-7dcb3a5dcb26" providerId="ADAL" clId="{8EE0FE68-FE70-6148-9480-A766957C2882}" dt="2019-09-10T07:41:17.540" v="33" actId="478"/>
          <ac:spMkLst>
            <pc:docMk/>
            <pc:sldMk cId="0" sldId="256"/>
            <ac:spMk id="2" creationId="{00000000-0000-0000-0000-000000000000}"/>
          </ac:spMkLst>
        </pc:spChg>
        <pc:spChg chg="mod">
          <ac:chgData name="Van Eyken Koen" userId="435f31d3-9fa3-41eb-a6e7-7dcb3a5dcb26" providerId="ADAL" clId="{8EE0FE68-FE70-6148-9480-A766957C2882}" dt="2019-09-10T07:41:06.461" v="28" actId="404"/>
          <ac:spMkLst>
            <pc:docMk/>
            <pc:sldMk cId="0" sldId="256"/>
            <ac:spMk id="16387" creationId="{00000000-0000-0000-0000-000000000000}"/>
          </ac:spMkLst>
        </pc:spChg>
        <pc:spChg chg="mod">
          <ac:chgData name="Van Eyken Koen" userId="435f31d3-9fa3-41eb-a6e7-7dcb3a5dcb26" providerId="ADAL" clId="{8EE0FE68-FE70-6148-9480-A766957C2882}" dt="2019-09-10T07:41:14.005" v="32" actId="20577"/>
          <ac:spMkLst>
            <pc:docMk/>
            <pc:sldMk cId="0" sldId="256"/>
            <ac:spMk id="16388" creationId="{00000000-0000-0000-0000-000000000000}"/>
          </ac:spMkLst>
        </pc:spChg>
      </pc:sldChg>
    </pc:docChg>
  </pc:docChgLst>
  <pc:docChgLst>
    <pc:chgData name="Van Eyken Koen" userId="435f31d3-9fa3-41eb-a6e7-7dcb3a5dcb26" providerId="ADAL" clId="{53F3D331-3604-CA46-8765-C306A8937995}"/>
    <pc:docChg chg="addSld delSld modSld">
      <pc:chgData name="Van Eyken Koen" userId="435f31d3-9fa3-41eb-a6e7-7dcb3a5dcb26" providerId="ADAL" clId="{53F3D331-3604-CA46-8765-C306A8937995}" dt="2020-07-31T07:03:11.031" v="31" actId="20577"/>
      <pc:docMkLst>
        <pc:docMk/>
      </pc:docMkLst>
      <pc:sldChg chg="modSp del mod">
        <pc:chgData name="Van Eyken Koen" userId="435f31d3-9fa3-41eb-a6e7-7dcb3a5dcb26" providerId="ADAL" clId="{53F3D331-3604-CA46-8765-C306A8937995}" dt="2020-07-31T07:01:52.479" v="5" actId="2696"/>
        <pc:sldMkLst>
          <pc:docMk/>
          <pc:sldMk cId="0" sldId="256"/>
        </pc:sldMkLst>
        <pc:spChg chg="mod">
          <ac:chgData name="Van Eyken Koen" userId="435f31d3-9fa3-41eb-a6e7-7dcb3a5dcb26" providerId="ADAL" clId="{53F3D331-3604-CA46-8765-C306A8937995}" dt="2020-07-31T07:01:17.026" v="0" actId="21"/>
          <ac:spMkLst>
            <pc:docMk/>
            <pc:sldMk cId="0" sldId="256"/>
            <ac:spMk id="16387" creationId="{00000000-0000-0000-0000-000000000000}"/>
          </ac:spMkLst>
        </pc:spChg>
      </pc:sldChg>
      <pc:sldChg chg="modSp mod">
        <pc:chgData name="Van Eyken Koen" userId="435f31d3-9fa3-41eb-a6e7-7dcb3a5dcb26" providerId="ADAL" clId="{53F3D331-3604-CA46-8765-C306A8937995}" dt="2020-07-31T07:02:53.776" v="13" actId="20577"/>
        <pc:sldMkLst>
          <pc:docMk/>
          <pc:sldMk cId="0" sldId="257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57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2:53.776" v="13" actId="20577"/>
          <ac:spMkLst>
            <pc:docMk/>
            <pc:sldMk cId="0" sldId="257"/>
            <ac:spMk id="18434" creationId="{00000000-0000-0000-0000-000000000000}"/>
          </ac:spMkLst>
        </pc:spChg>
      </pc:sldChg>
      <pc:sldChg chg="modSp mod">
        <pc:chgData name="Van Eyken Koen" userId="435f31d3-9fa3-41eb-a6e7-7dcb3a5dcb26" providerId="ADAL" clId="{53F3D331-3604-CA46-8765-C306A8937995}" dt="2020-07-31T07:02:56.363" v="16" actId="20577"/>
        <pc:sldMkLst>
          <pc:docMk/>
          <pc:sldMk cId="0" sldId="258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58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2:56.363" v="16" actId="20577"/>
          <ac:spMkLst>
            <pc:docMk/>
            <pc:sldMk cId="0" sldId="258"/>
            <ac:spMk id="20482" creationId="{00000000-0000-0000-0000-000000000000}"/>
          </ac:spMkLst>
        </pc:spChg>
      </pc:sldChg>
      <pc:sldChg chg="modSp mod">
        <pc:chgData name="Van Eyken Koen" userId="435f31d3-9fa3-41eb-a6e7-7dcb3a5dcb26" providerId="ADAL" clId="{53F3D331-3604-CA46-8765-C306A8937995}" dt="2020-07-31T07:02:59.279" v="19" actId="20577"/>
        <pc:sldMkLst>
          <pc:docMk/>
          <pc:sldMk cId="0" sldId="259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59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2:59.279" v="19" actId="20577"/>
          <ac:spMkLst>
            <pc:docMk/>
            <pc:sldMk cId="0" sldId="259"/>
            <ac:spMk id="22530" creationId="{00000000-0000-0000-0000-000000000000}"/>
          </ac:spMkLst>
        </pc:spChg>
      </pc:sldChg>
      <pc:sldChg chg="modSp mod">
        <pc:chgData name="Van Eyken Koen" userId="435f31d3-9fa3-41eb-a6e7-7dcb3a5dcb26" providerId="ADAL" clId="{53F3D331-3604-CA46-8765-C306A8937995}" dt="2020-07-31T07:03:06.744" v="25" actId="20577"/>
        <pc:sldMkLst>
          <pc:docMk/>
          <pc:sldMk cId="0" sldId="260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60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3:06.744" v="25" actId="20577"/>
          <ac:spMkLst>
            <pc:docMk/>
            <pc:sldMk cId="0" sldId="260"/>
            <ac:spMk id="24578" creationId="{00000000-0000-0000-0000-000000000000}"/>
          </ac:spMkLst>
        </pc:spChg>
      </pc:sldChg>
      <pc:sldChg chg="modSp mod">
        <pc:chgData name="Van Eyken Koen" userId="435f31d3-9fa3-41eb-a6e7-7dcb3a5dcb26" providerId="ADAL" clId="{53F3D331-3604-CA46-8765-C306A8937995}" dt="2020-07-31T07:03:08.763" v="28" actId="20577"/>
        <pc:sldMkLst>
          <pc:docMk/>
          <pc:sldMk cId="0" sldId="261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61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3:08.763" v="28" actId="20577"/>
          <ac:spMkLst>
            <pc:docMk/>
            <pc:sldMk cId="0" sldId="261"/>
            <ac:spMk id="26626" creationId="{00000000-0000-0000-0000-000000000000}"/>
          </ac:spMkLst>
        </pc:spChg>
      </pc:sldChg>
      <pc:sldChg chg="modSp mod">
        <pc:chgData name="Van Eyken Koen" userId="435f31d3-9fa3-41eb-a6e7-7dcb3a5dcb26" providerId="ADAL" clId="{53F3D331-3604-CA46-8765-C306A8937995}" dt="2020-07-31T07:03:11.031" v="31" actId="20577"/>
        <pc:sldMkLst>
          <pc:docMk/>
          <pc:sldMk cId="0" sldId="262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62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3:11.031" v="31" actId="20577"/>
          <ac:spMkLst>
            <pc:docMk/>
            <pc:sldMk cId="0" sldId="262"/>
            <ac:spMk id="28674" creationId="{00000000-0000-0000-0000-000000000000}"/>
          </ac:spMkLst>
        </pc:spChg>
      </pc:sldChg>
      <pc:sldChg chg="modSp">
        <pc:chgData name="Van Eyken Koen" userId="435f31d3-9fa3-41eb-a6e7-7dcb3a5dcb26" providerId="ADAL" clId="{53F3D331-3604-CA46-8765-C306A8937995}" dt="2020-07-31T07:01:31.148" v="1"/>
        <pc:sldMkLst>
          <pc:docMk/>
          <pc:sldMk cId="0" sldId="263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63"/>
            <ac:spMk id="2" creationId="{00000000-0000-0000-0000-000000000000}"/>
          </ac:spMkLst>
        </pc:spChg>
      </pc:sldChg>
      <pc:sldChg chg="modSp">
        <pc:chgData name="Van Eyken Koen" userId="435f31d3-9fa3-41eb-a6e7-7dcb3a5dcb26" providerId="ADAL" clId="{53F3D331-3604-CA46-8765-C306A8937995}" dt="2020-07-31T07:02:46.933" v="10"/>
        <pc:sldMkLst>
          <pc:docMk/>
          <pc:sldMk cId="0" sldId="264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64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2:46.933" v="10"/>
          <ac:spMkLst>
            <pc:docMk/>
            <pc:sldMk cId="0" sldId="264"/>
            <ac:spMk id="32780" creationId="{00000000-0000-0000-0000-000000000000}"/>
          </ac:spMkLst>
        </pc:spChg>
      </pc:sldChg>
      <pc:sldChg chg="modSp">
        <pc:chgData name="Van Eyken Koen" userId="435f31d3-9fa3-41eb-a6e7-7dcb3a5dcb26" providerId="ADAL" clId="{53F3D331-3604-CA46-8765-C306A8937995}" dt="2020-07-31T07:02:46.933" v="10"/>
        <pc:sldMkLst>
          <pc:docMk/>
          <pc:sldMk cId="0" sldId="265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65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2:46.933" v="10"/>
          <ac:spMkLst>
            <pc:docMk/>
            <pc:sldMk cId="0" sldId="265"/>
            <ac:spMk id="34827" creationId="{00000000-0000-0000-0000-000000000000}"/>
          </ac:spMkLst>
        </pc:spChg>
      </pc:sldChg>
      <pc:sldChg chg="modSp">
        <pc:chgData name="Van Eyken Koen" userId="435f31d3-9fa3-41eb-a6e7-7dcb3a5dcb26" providerId="ADAL" clId="{53F3D331-3604-CA46-8765-C306A8937995}" dt="2020-07-31T07:02:46.933" v="10"/>
        <pc:sldMkLst>
          <pc:docMk/>
          <pc:sldMk cId="0" sldId="266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66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2:46.933" v="10"/>
          <ac:spMkLst>
            <pc:docMk/>
            <pc:sldMk cId="0" sldId="266"/>
            <ac:spMk id="36866" creationId="{00000000-0000-0000-0000-000000000000}"/>
          </ac:spMkLst>
        </pc:spChg>
      </pc:sldChg>
      <pc:sldChg chg="modSp">
        <pc:chgData name="Van Eyken Koen" userId="435f31d3-9fa3-41eb-a6e7-7dcb3a5dcb26" providerId="ADAL" clId="{53F3D331-3604-CA46-8765-C306A8937995}" dt="2020-07-31T07:02:46.933" v="10"/>
        <pc:sldMkLst>
          <pc:docMk/>
          <pc:sldMk cId="0" sldId="267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0" sldId="267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2:46.933" v="10"/>
          <ac:spMkLst>
            <pc:docMk/>
            <pc:sldMk cId="0" sldId="267"/>
            <ac:spMk id="38919" creationId="{00000000-0000-0000-0000-000000000000}"/>
          </ac:spMkLst>
        </pc:spChg>
      </pc:sldChg>
      <pc:sldChg chg="del">
        <pc:chgData name="Van Eyken Koen" userId="435f31d3-9fa3-41eb-a6e7-7dcb3a5dcb26" providerId="ADAL" clId="{53F3D331-3604-CA46-8765-C306A8937995}" dt="2020-07-31T07:01:37.542" v="2" actId="2696"/>
        <pc:sldMkLst>
          <pc:docMk/>
          <pc:sldMk cId="0" sldId="281"/>
        </pc:sldMkLst>
      </pc:sldChg>
      <pc:sldChg chg="modSp mod">
        <pc:chgData name="Van Eyken Koen" userId="435f31d3-9fa3-41eb-a6e7-7dcb3a5dcb26" providerId="ADAL" clId="{53F3D331-3604-CA46-8765-C306A8937995}" dt="2020-07-31T07:03:02.236" v="22" actId="20577"/>
        <pc:sldMkLst>
          <pc:docMk/>
          <pc:sldMk cId="202239781" sldId="282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202239781" sldId="282"/>
            <ac:spMk id="2" creationId="{00000000-0000-0000-0000-000000000000}"/>
          </ac:spMkLst>
        </pc:spChg>
        <pc:spChg chg="mod">
          <ac:chgData name="Van Eyken Koen" userId="435f31d3-9fa3-41eb-a6e7-7dcb3a5dcb26" providerId="ADAL" clId="{53F3D331-3604-CA46-8765-C306A8937995}" dt="2020-07-31T07:03:02.236" v="22" actId="20577"/>
          <ac:spMkLst>
            <pc:docMk/>
            <pc:sldMk cId="202239781" sldId="282"/>
            <ac:spMk id="22530" creationId="{00000000-0000-0000-0000-000000000000}"/>
          </ac:spMkLst>
        </pc:spChg>
      </pc:sldChg>
      <pc:sldChg chg="modSp">
        <pc:chgData name="Van Eyken Koen" userId="435f31d3-9fa3-41eb-a6e7-7dcb3a5dcb26" providerId="ADAL" clId="{53F3D331-3604-CA46-8765-C306A8937995}" dt="2020-07-31T07:01:31.148" v="1"/>
        <pc:sldMkLst>
          <pc:docMk/>
          <pc:sldMk cId="3944674974" sldId="284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3944674974" sldId="284"/>
            <ac:spMk id="2" creationId="{00000000-0000-0000-0000-000000000000}"/>
          </ac:spMkLst>
        </pc:spChg>
      </pc:sldChg>
      <pc:sldChg chg="modSp">
        <pc:chgData name="Van Eyken Koen" userId="435f31d3-9fa3-41eb-a6e7-7dcb3a5dcb26" providerId="ADAL" clId="{53F3D331-3604-CA46-8765-C306A8937995}" dt="2020-07-31T07:01:31.148" v="1"/>
        <pc:sldMkLst>
          <pc:docMk/>
          <pc:sldMk cId="3921967164" sldId="285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3921967164" sldId="285"/>
            <ac:spMk id="2" creationId="{00000000-0000-0000-0000-000000000000}"/>
          </ac:spMkLst>
        </pc:spChg>
      </pc:sldChg>
      <pc:sldChg chg="modSp">
        <pc:chgData name="Van Eyken Koen" userId="435f31d3-9fa3-41eb-a6e7-7dcb3a5dcb26" providerId="ADAL" clId="{53F3D331-3604-CA46-8765-C306A8937995}" dt="2020-07-31T07:01:31.148" v="1"/>
        <pc:sldMkLst>
          <pc:docMk/>
          <pc:sldMk cId="3298189569" sldId="286"/>
        </pc:sldMkLst>
        <pc:spChg chg="mod">
          <ac:chgData name="Van Eyken Koen" userId="435f31d3-9fa3-41eb-a6e7-7dcb3a5dcb26" providerId="ADAL" clId="{53F3D331-3604-CA46-8765-C306A8937995}" dt="2020-07-31T07:01:31.148" v="1"/>
          <ac:spMkLst>
            <pc:docMk/>
            <pc:sldMk cId="3298189569" sldId="286"/>
            <ac:spMk id="2" creationId="{00000000-0000-0000-0000-000000000000}"/>
          </ac:spMkLst>
        </pc:spChg>
      </pc:sldChg>
      <pc:sldChg chg="modSp add mod">
        <pc:chgData name="Van Eyken Koen" userId="435f31d3-9fa3-41eb-a6e7-7dcb3a5dcb26" providerId="ADAL" clId="{53F3D331-3604-CA46-8765-C306A8937995}" dt="2020-07-31T07:02:04.223" v="9" actId="1076"/>
        <pc:sldMkLst>
          <pc:docMk/>
          <pc:sldMk cId="889057313" sldId="475"/>
        </pc:sldMkLst>
        <pc:spChg chg="mod">
          <ac:chgData name="Van Eyken Koen" userId="435f31d3-9fa3-41eb-a6e7-7dcb3a5dcb26" providerId="ADAL" clId="{53F3D331-3604-CA46-8765-C306A8937995}" dt="2020-07-31T07:02:01.539" v="8" actId="1076"/>
          <ac:spMkLst>
            <pc:docMk/>
            <pc:sldMk cId="889057313" sldId="475"/>
            <ac:spMk id="5" creationId="{D55B76BC-8759-F54E-BD68-0B7A700DD0CB}"/>
          </ac:spMkLst>
        </pc:spChg>
        <pc:spChg chg="mod">
          <ac:chgData name="Van Eyken Koen" userId="435f31d3-9fa3-41eb-a6e7-7dcb3a5dcb26" providerId="ADAL" clId="{53F3D331-3604-CA46-8765-C306A8937995}" dt="2020-07-31T07:02:04.223" v="9" actId="1076"/>
          <ac:spMkLst>
            <pc:docMk/>
            <pc:sldMk cId="889057313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53F3D331-3604-CA46-8765-C306A8937995}" dt="2020-07-31T07:01:43.832" v="3"/>
        <pc:sldMkLst>
          <pc:docMk/>
          <pc:sldMk cId="3223375688" sldId="476"/>
        </pc:sldMkLst>
      </pc:sldChg>
    </pc:docChg>
  </pc:docChgLst>
  <pc:docChgLst>
    <pc:chgData name="Van Eyken Koen" userId="435f31d3-9fa3-41eb-a6e7-7dcb3a5dcb26" providerId="ADAL" clId="{17311E1F-FE8B-804C-BE01-7B08AAD89FB2}"/>
    <pc:docChg chg="undo custSel mod addSld delSld modSld">
      <pc:chgData name="Van Eyken Koen" userId="435f31d3-9fa3-41eb-a6e7-7dcb3a5dcb26" providerId="ADAL" clId="{17311E1F-FE8B-804C-BE01-7B08AAD89FB2}" dt="2019-09-10T08:11:20.472" v="99" actId="20577"/>
      <pc:docMkLst>
        <pc:docMk/>
      </pc:docMkLst>
      <pc:sldChg chg="modSp">
        <pc:chgData name="Van Eyken Koen" userId="435f31d3-9fa3-41eb-a6e7-7dcb3a5dcb26" providerId="ADAL" clId="{17311E1F-FE8B-804C-BE01-7B08AAD89FB2}" dt="2019-09-10T08:11:20.472" v="99" actId="20577"/>
        <pc:sldMkLst>
          <pc:docMk/>
          <pc:sldMk cId="0" sldId="256"/>
        </pc:sldMkLst>
        <pc:spChg chg="mod">
          <ac:chgData name="Van Eyken Koen" userId="435f31d3-9fa3-41eb-a6e7-7dcb3a5dcb26" providerId="ADAL" clId="{17311E1F-FE8B-804C-BE01-7B08AAD89FB2}" dt="2019-09-10T08:11:20.472" v="99" actId="20577"/>
          <ac:spMkLst>
            <pc:docMk/>
            <pc:sldMk cId="0" sldId="256"/>
            <ac:spMk id="16388" creationId="{00000000-0000-0000-0000-000000000000}"/>
          </ac:spMkLst>
        </pc:spChg>
      </pc:sldChg>
      <pc:sldChg chg="addSp delSp modSp add mod setBg modAnim setClrOvrMap">
        <pc:chgData name="Van Eyken Koen" userId="435f31d3-9fa3-41eb-a6e7-7dcb3a5dcb26" providerId="ADAL" clId="{17311E1F-FE8B-804C-BE01-7B08AAD89FB2}" dt="2019-09-10T08:08:43.914" v="82"/>
        <pc:sldMkLst>
          <pc:docMk/>
          <pc:sldMk cId="3298189569" sldId="286"/>
        </pc:sldMkLst>
        <pc:spChg chg="add del mod ord">
          <ac:chgData name="Van Eyken Koen" userId="435f31d3-9fa3-41eb-a6e7-7dcb3a5dcb26" providerId="ADAL" clId="{17311E1F-FE8B-804C-BE01-7B08AAD89FB2}" dt="2019-09-10T07:51:58.029" v="42" actId="26606"/>
          <ac:spMkLst>
            <pc:docMk/>
            <pc:sldMk cId="3298189569" sldId="286"/>
            <ac:spMk id="2" creationId="{00000000-0000-0000-0000-000000000000}"/>
          </ac:spMkLst>
        </pc:spChg>
        <pc:spChg chg="mod">
          <ac:chgData name="Van Eyken Koen" userId="435f31d3-9fa3-41eb-a6e7-7dcb3a5dcb26" providerId="ADAL" clId="{17311E1F-FE8B-804C-BE01-7B08AAD89FB2}" dt="2019-09-10T08:07:32.594" v="80"/>
          <ac:spMkLst>
            <pc:docMk/>
            <pc:sldMk cId="3298189569" sldId="286"/>
            <ac:spMk id="4" creationId="{00000000-0000-0000-0000-000000000000}"/>
          </ac:spMkLst>
        </pc:spChg>
        <pc:spChg chg="add del">
          <ac:chgData name="Van Eyken Koen" userId="435f31d3-9fa3-41eb-a6e7-7dcb3a5dcb26" providerId="ADAL" clId="{17311E1F-FE8B-804C-BE01-7B08AAD89FB2}" dt="2019-09-10T07:51:08.675" v="13" actId="26606"/>
          <ac:spMkLst>
            <pc:docMk/>
            <pc:sldMk cId="3298189569" sldId="286"/>
            <ac:spMk id="9" creationId="{0BC9EFE1-D8CB-4668-9980-DB108327A794}"/>
          </ac:spMkLst>
        </pc:spChg>
        <pc:spChg chg="add del mod">
          <ac:chgData name="Van Eyken Koen" userId="435f31d3-9fa3-41eb-a6e7-7dcb3a5dcb26" providerId="ADAL" clId="{17311E1F-FE8B-804C-BE01-7B08AAD89FB2}" dt="2019-09-10T07:51:56.358" v="40"/>
          <ac:spMkLst>
            <pc:docMk/>
            <pc:sldMk cId="3298189569" sldId="286"/>
            <ac:spMk id="12" creationId="{09247F45-1368-C44A-BA26-BA37AC1F8913}"/>
          </ac:spMkLst>
        </pc:spChg>
        <pc:spChg chg="add del">
          <ac:chgData name="Van Eyken Koen" userId="435f31d3-9fa3-41eb-a6e7-7dcb3a5dcb26" providerId="ADAL" clId="{17311E1F-FE8B-804C-BE01-7B08AAD89FB2}" dt="2019-09-10T07:51:08.675" v="13" actId="26606"/>
          <ac:spMkLst>
            <pc:docMk/>
            <pc:sldMk cId="3298189569" sldId="286"/>
            <ac:spMk id="13" creationId="{77DA6D33-2D62-458C-BF5D-DBF612FD557E}"/>
          </ac:spMkLst>
        </pc:spChg>
        <pc:spChg chg="add del">
          <ac:chgData name="Van Eyken Koen" userId="435f31d3-9fa3-41eb-a6e7-7dcb3a5dcb26" providerId="ADAL" clId="{17311E1F-FE8B-804C-BE01-7B08AAD89FB2}" dt="2019-09-10T07:51:58.029" v="42" actId="26606"/>
          <ac:spMkLst>
            <pc:docMk/>
            <pc:sldMk cId="3298189569" sldId="286"/>
            <ac:spMk id="15" creationId="{2C6334C2-F73F-4B3B-A626-DD5F69DF6ED0}"/>
          </ac:spMkLst>
        </pc:spChg>
        <pc:spChg chg="del">
          <ac:chgData name="Van Eyken Koen" userId="435f31d3-9fa3-41eb-a6e7-7dcb3a5dcb26" providerId="ADAL" clId="{17311E1F-FE8B-804C-BE01-7B08AAD89FB2}" dt="2019-09-10T07:50:54.663" v="9" actId="478"/>
          <ac:spMkLst>
            <pc:docMk/>
            <pc:sldMk cId="3298189569" sldId="286"/>
            <ac:spMk id="16386" creationId="{00000000-0000-0000-0000-000000000000}"/>
          </ac:spMkLst>
        </pc:spChg>
        <pc:picChg chg="add del mod ord">
          <ac:chgData name="Van Eyken Koen" userId="435f31d3-9fa3-41eb-a6e7-7dcb3a5dcb26" providerId="ADAL" clId="{17311E1F-FE8B-804C-BE01-7B08AAD89FB2}" dt="2019-09-10T08:00:46.362" v="43" actId="478"/>
          <ac:picMkLst>
            <pc:docMk/>
            <pc:sldMk cId="3298189569" sldId="286"/>
            <ac:picMk id="3" creationId="{E03207E2-314D-2840-A866-116699A2A4DB}"/>
          </ac:picMkLst>
        </pc:picChg>
        <pc:picChg chg="add mod">
          <ac:chgData name="Van Eyken Koen" userId="435f31d3-9fa3-41eb-a6e7-7dcb3a5dcb26" providerId="ADAL" clId="{17311E1F-FE8B-804C-BE01-7B08AAD89FB2}" dt="2019-09-10T08:04:04.288" v="63" actId="1076"/>
          <ac:picMkLst>
            <pc:docMk/>
            <pc:sldMk cId="3298189569" sldId="286"/>
            <ac:picMk id="5" creationId="{45DC4F69-9BE9-8548-9F1A-39CF3BAC4FBA}"/>
          </ac:picMkLst>
        </pc:picChg>
        <pc:picChg chg="add del">
          <ac:chgData name="Van Eyken Koen" userId="435f31d3-9fa3-41eb-a6e7-7dcb3a5dcb26" providerId="ADAL" clId="{17311E1F-FE8B-804C-BE01-7B08AAD89FB2}" dt="2019-09-10T08:01:24.223" v="47" actId="478"/>
          <ac:picMkLst>
            <pc:docMk/>
            <pc:sldMk cId="3298189569" sldId="286"/>
            <ac:picMk id="6" creationId="{451BC17D-0181-F246-BE0B-DB9E488865CF}"/>
          </ac:picMkLst>
        </pc:picChg>
        <pc:picChg chg="add del mod">
          <ac:chgData name="Van Eyken Koen" userId="435f31d3-9fa3-41eb-a6e7-7dcb3a5dcb26" providerId="ADAL" clId="{17311E1F-FE8B-804C-BE01-7B08AAD89FB2}" dt="2019-09-10T08:03:54.002" v="60" actId="478"/>
          <ac:picMkLst>
            <pc:docMk/>
            <pc:sldMk cId="3298189569" sldId="286"/>
            <ac:picMk id="7" creationId="{80B11662-F1EE-8E43-A1F2-5A0EC9E92A04}"/>
          </ac:picMkLst>
        </pc:picChg>
        <pc:picChg chg="add mod">
          <ac:chgData name="Van Eyken Koen" userId="435f31d3-9fa3-41eb-a6e7-7dcb3a5dcb26" providerId="ADAL" clId="{17311E1F-FE8B-804C-BE01-7B08AAD89FB2}" dt="2019-09-10T08:04:11.111" v="64" actId="1076"/>
          <ac:picMkLst>
            <pc:docMk/>
            <pc:sldMk cId="3298189569" sldId="286"/>
            <ac:picMk id="8" creationId="{781440C7-409D-0E46-A46B-05C31BF50482}"/>
          </ac:picMkLst>
        </pc:picChg>
        <pc:picChg chg="add mod">
          <ac:chgData name="Van Eyken Koen" userId="435f31d3-9fa3-41eb-a6e7-7dcb3a5dcb26" providerId="ADAL" clId="{17311E1F-FE8B-804C-BE01-7B08AAD89FB2}" dt="2019-09-10T08:08:43.914" v="82"/>
          <ac:picMkLst>
            <pc:docMk/>
            <pc:sldMk cId="3298189569" sldId="286"/>
            <ac:picMk id="10" creationId="{ADA2C004-2FAC-1348-8894-8170D23E3C84}"/>
          </ac:picMkLst>
        </pc:picChg>
        <pc:picChg chg="add del">
          <ac:chgData name="Van Eyken Koen" userId="435f31d3-9fa3-41eb-a6e7-7dcb3a5dcb26" providerId="ADAL" clId="{17311E1F-FE8B-804C-BE01-7B08AAD89FB2}" dt="2019-09-10T07:51:08.675" v="13" actId="26606"/>
          <ac:picMkLst>
            <pc:docMk/>
            <pc:sldMk cId="3298189569" sldId="286"/>
            <ac:picMk id="11" creationId="{7CBAE1BD-B8E4-4029-8AA2-C77E4FED9864}"/>
          </ac:picMkLst>
        </pc:picChg>
        <pc:picChg chg="add del mod">
          <ac:chgData name="Van Eyken Koen" userId="435f31d3-9fa3-41eb-a6e7-7dcb3a5dcb26" providerId="ADAL" clId="{17311E1F-FE8B-804C-BE01-7B08AAD89FB2}" dt="2019-09-10T08:07:01.541" v="70" actId="478"/>
          <ac:picMkLst>
            <pc:docMk/>
            <pc:sldMk cId="3298189569" sldId="286"/>
            <ac:picMk id="14" creationId="{5013038F-8E2B-AC4E-B0B1-D60D19DE5EF4}"/>
          </ac:picMkLst>
        </pc:picChg>
        <pc:picChg chg="add mod">
          <ac:chgData name="Van Eyken Koen" userId="435f31d3-9fa3-41eb-a6e7-7dcb3a5dcb26" providerId="ADAL" clId="{17311E1F-FE8B-804C-BE01-7B08AAD89FB2}" dt="2019-09-10T08:07:13.421" v="75" actId="1076"/>
          <ac:picMkLst>
            <pc:docMk/>
            <pc:sldMk cId="3298189569" sldId="286"/>
            <ac:picMk id="16" creationId="{CE5CC23F-CFC1-AA4C-B992-AC4322FA4801}"/>
          </ac:picMkLst>
        </pc:picChg>
        <pc:picChg chg="del">
          <ac:chgData name="Van Eyken Koen" userId="435f31d3-9fa3-41eb-a6e7-7dcb3a5dcb26" providerId="ADAL" clId="{17311E1F-FE8B-804C-BE01-7B08AAD89FB2}" dt="2019-09-10T07:50:56.649" v="10" actId="478"/>
          <ac:picMkLst>
            <pc:docMk/>
            <pc:sldMk cId="3298189569" sldId="286"/>
            <ac:picMk id="1026" creationId="{00000000-0000-0000-0000-000000000000}"/>
          </ac:picMkLst>
        </pc:picChg>
      </pc:sldChg>
    </pc:docChg>
  </pc:docChgLst>
  <pc:docChgLst>
    <pc:chgData name="Van Eyken Koen" userId="435f31d3-9fa3-41eb-a6e7-7dcb3a5dcb26" providerId="ADAL" clId="{7235A6A8-2956-3448-BF8A-7FFC91399A70}"/>
    <pc:docChg chg="undo modSld">
      <pc:chgData name="Van Eyken Koen" userId="435f31d3-9fa3-41eb-a6e7-7dcb3a5dcb26" providerId="ADAL" clId="{7235A6A8-2956-3448-BF8A-7FFC91399A70}" dt="2019-09-17T11:43:11.209" v="5" actId="478"/>
      <pc:docMkLst>
        <pc:docMk/>
      </pc:docMkLst>
      <pc:sldChg chg="addSp delSp modSp">
        <pc:chgData name="Van Eyken Koen" userId="435f31d3-9fa3-41eb-a6e7-7dcb3a5dcb26" providerId="ADAL" clId="{7235A6A8-2956-3448-BF8A-7FFC91399A70}" dt="2019-09-17T11:43:11.209" v="5" actId="478"/>
        <pc:sldMkLst>
          <pc:docMk/>
          <pc:sldMk cId="0" sldId="257"/>
        </pc:sldMkLst>
        <pc:picChg chg="add del mod">
          <ac:chgData name="Van Eyken Koen" userId="435f31d3-9fa3-41eb-a6e7-7dcb3a5dcb26" providerId="ADAL" clId="{7235A6A8-2956-3448-BF8A-7FFC91399A70}" dt="2019-09-17T11:43:10.449" v="4"/>
          <ac:picMkLst>
            <pc:docMk/>
            <pc:sldMk cId="0" sldId="257"/>
            <ac:picMk id="3" creationId="{5579E9F8-D6C3-D04E-8700-C556E298366C}"/>
          </ac:picMkLst>
        </pc:picChg>
        <pc:picChg chg="add del">
          <ac:chgData name="Van Eyken Koen" userId="435f31d3-9fa3-41eb-a6e7-7dcb3a5dcb26" providerId="ADAL" clId="{7235A6A8-2956-3448-BF8A-7FFC91399A70}" dt="2019-09-17T11:43:11.209" v="5" actId="478"/>
          <ac:picMkLst>
            <pc:docMk/>
            <pc:sldMk cId="0" sldId="257"/>
            <ac:picMk id="18437" creationId="{00000000-0000-0000-0000-000000000000}"/>
          </ac:picMkLst>
        </pc:picChg>
      </pc:sldChg>
    </pc:docChg>
  </pc:docChgLst>
  <pc:docChgLst>
    <pc:chgData name="Van Eyken Koen" userId="435f31d3-9fa3-41eb-a6e7-7dcb3a5dcb26" providerId="ADAL" clId="{2C8BE3E9-7879-EE4C-B667-6428A837D028}"/>
    <pc:docChg chg="custSel modSld modMainMaster modNotesMaster">
      <pc:chgData name="Van Eyken Koen" userId="435f31d3-9fa3-41eb-a6e7-7dcb3a5dcb26" providerId="ADAL" clId="{2C8BE3E9-7879-EE4C-B667-6428A837D028}" dt="2020-09-14T07:26:40.357" v="42" actId="1076"/>
      <pc:docMkLst>
        <pc:docMk/>
      </pc:docMkLst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57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7"/>
            <ac:spMk id="1536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7"/>
            <ac:spMk id="1843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7"/>
            <ac:spMk id="1843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7"/>
            <ac:spMk id="18438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0" sldId="257"/>
            <ac:picMk id="18437" creationId="{00000000-0000-0000-0000-000000000000}"/>
          </ac:picMkLst>
        </pc:pic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58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8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83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8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85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8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87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8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89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9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91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9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93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9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8"/>
            <ac:spMk id="20495" creationId="{00000000-0000-0000-0000-000000000000}"/>
          </ac:spMkLst>
        </pc:sp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59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9"/>
            <ac:spMk id="1741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9"/>
            <ac:spMk id="2253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59"/>
            <ac:spMk id="22532" creationId="{00000000-0000-0000-0000-000000000000}"/>
          </ac:spMkLst>
        </pc:sp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60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0"/>
            <ac:spMk id="1843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0"/>
            <ac:spMk id="2457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0"/>
            <ac:spMk id="2458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0"/>
            <ac:spMk id="24581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0"/>
            <ac:spMk id="2458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0"/>
            <ac:spMk id="24583" creationId="{00000000-0000-0000-0000-000000000000}"/>
          </ac:spMkLst>
        </pc:sp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0"/>
            <ac:cxnSpMk id="24584" creationId="{00000000-0000-0000-0000-000000000000}"/>
          </ac:cxnSpMkLst>
        </pc:cxn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0"/>
            <ac:cxnSpMk id="24585" creationId="{00000000-0000-0000-0000-000000000000}"/>
          </ac:cxnSpMkLst>
        </pc:cxn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61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1"/>
            <ac:spMk id="1945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1"/>
            <ac:spMk id="2662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1"/>
            <ac:spMk id="26628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0" sldId="261"/>
            <ac:picMk id="26629" creationId="{00000000-0000-0000-0000-000000000000}"/>
          </ac:picMkLst>
        </pc:pic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62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2"/>
            <ac:spMk id="2048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2"/>
            <ac:spMk id="2867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2"/>
            <ac:spMk id="28676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0" sldId="262"/>
            <ac:picMk id="28677" creationId="{00000000-0000-0000-0000-000000000000}"/>
          </ac:picMkLst>
        </pc:pic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63"/>
        </pc:sldMkLst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0" sldId="263"/>
            <ac:picMk id="30722" creationId="{00000000-0000-0000-0000-000000000000}"/>
          </ac:picMkLst>
        </pc:pic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64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2254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1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3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5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7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79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8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81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8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4"/>
            <ac:spMk id="32785" creationId="{00000000-0000-0000-0000-000000000000}"/>
          </ac:spMkLst>
        </pc:sp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4"/>
            <ac:cxnSpMk id="32782" creationId="{00000000-0000-0000-0000-000000000000}"/>
          </ac:cxnSpMkLst>
        </pc:cxn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65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2356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1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19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2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21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2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23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2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25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2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27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2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31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5"/>
            <ac:spMk id="34832" creationId="{00000000-0000-0000-0000-000000000000}"/>
          </ac:spMkLst>
        </pc:sp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5"/>
            <ac:cxnSpMk id="34830" creationId="{00000000-0000-0000-0000-000000000000}"/>
          </ac:cxnSpMkLst>
        </pc:cxn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5"/>
            <ac:cxnSpMk id="34833" creationId="{00000000-0000-0000-0000-000000000000}"/>
          </ac:cxnSpMkLst>
        </pc:cxn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66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6"/>
            <ac:spMk id="24579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6"/>
            <ac:spMk id="3686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6"/>
            <ac:spMk id="36867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0" sldId="266"/>
            <ac:picMk id="36869" creationId="{00000000-0000-0000-0000-000000000000}"/>
          </ac:picMkLst>
        </pc:pic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0" sldId="266"/>
            <ac:picMk id="36870" creationId="{00000000-0000-0000-0000-000000000000}"/>
          </ac:picMkLst>
        </pc:pic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0" sldId="266"/>
            <ac:picMk id="36871" creationId="{00000000-0000-0000-0000-000000000000}"/>
          </ac:picMkLst>
        </pc:pic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0" sldId="266"/>
            <ac:picMk id="36872" creationId="{00000000-0000-0000-0000-000000000000}"/>
          </ac:picMkLst>
        </pc:pic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0" sldId="267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2560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1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15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1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17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1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19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2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23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25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29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0" sldId="267"/>
            <ac:spMk id="38930" creationId="{00000000-0000-0000-0000-000000000000}"/>
          </ac:spMkLst>
        </pc:sp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7"/>
            <ac:cxnSpMk id="38922" creationId="{00000000-0000-0000-0000-000000000000}"/>
          </ac:cxnSpMkLst>
        </pc:cxn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7"/>
            <ac:cxnSpMk id="38924" creationId="{00000000-0000-0000-0000-000000000000}"/>
          </ac:cxnSpMkLst>
        </pc:cxn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7"/>
            <ac:cxnSpMk id="38926" creationId="{00000000-0000-0000-0000-000000000000}"/>
          </ac:cxnSpMkLst>
        </pc:cxn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7"/>
            <ac:cxnSpMk id="38927" creationId="{00000000-0000-0000-0000-000000000000}"/>
          </ac:cxnSpMkLst>
        </pc:cxnChg>
        <pc:cxnChg chg="mod">
          <ac:chgData name="Van Eyken Koen" userId="435f31d3-9fa3-41eb-a6e7-7dcb3a5dcb26" providerId="ADAL" clId="{2C8BE3E9-7879-EE4C-B667-6428A837D028}" dt="2020-09-14T06:56:59.030" v="32"/>
          <ac:cxnSpMkLst>
            <pc:docMk/>
            <pc:sldMk cId="0" sldId="267"/>
            <ac:cxnSpMk id="38928" creationId="{00000000-0000-0000-0000-000000000000}"/>
          </ac:cxnSpMkLst>
        </pc:cxn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202239781" sldId="282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202239781" sldId="282"/>
            <ac:spMk id="1741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202239781" sldId="282"/>
            <ac:spMk id="2253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202239781" sldId="282"/>
            <ac:spMk id="22532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202239781" sldId="282"/>
            <ac:picMk id="3" creationId="{00000000-0000-0000-0000-000000000000}"/>
          </ac:picMkLst>
        </pc:picChg>
      </pc:sldChg>
      <pc:sldChg chg="addSp modSp modNotes">
        <pc:chgData name="Van Eyken Koen" userId="435f31d3-9fa3-41eb-a6e7-7dcb3a5dcb26" providerId="ADAL" clId="{2C8BE3E9-7879-EE4C-B667-6428A837D028}" dt="2020-09-14T07:26:40.357" v="42" actId="1076"/>
        <pc:sldMkLst>
          <pc:docMk/>
          <pc:sldMk cId="3944674974" sldId="284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3944674974" sldId="284"/>
            <ac:spMk id="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7:24:39.941" v="35" actId="14100"/>
          <ac:spMkLst>
            <pc:docMk/>
            <pc:sldMk cId="3944674974" sldId="284"/>
            <ac:spMk id="16386" creationId="{00000000-0000-0000-0000-000000000000}"/>
          </ac:spMkLst>
        </pc:spChg>
        <pc:picChg chg="add mod">
          <ac:chgData name="Van Eyken Koen" userId="435f31d3-9fa3-41eb-a6e7-7dcb3a5dcb26" providerId="ADAL" clId="{2C8BE3E9-7879-EE4C-B667-6428A837D028}" dt="2020-09-14T07:26:40.357" v="42" actId="1076"/>
          <ac:picMkLst>
            <pc:docMk/>
            <pc:sldMk cId="3944674974" sldId="284"/>
            <ac:picMk id="1026" creationId="{D4204AB0-F955-5E48-8117-BBE11B3CD85D}"/>
          </ac:picMkLst>
        </pc:picChg>
      </pc:sldChg>
      <pc:sldChg chg="modSp mod modNotes">
        <pc:chgData name="Van Eyken Koen" userId="435f31d3-9fa3-41eb-a6e7-7dcb3a5dcb26" providerId="ADAL" clId="{2C8BE3E9-7879-EE4C-B667-6428A837D028}" dt="2020-09-14T06:56:59.030" v="32"/>
        <pc:sldMkLst>
          <pc:docMk/>
          <pc:sldMk cId="3921967164" sldId="285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3921967164" sldId="285"/>
            <ac:spMk id="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3921967164" sldId="285"/>
            <ac:spMk id="16386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3921967164" sldId="285"/>
            <ac:picMk id="1026" creationId="{00000000-0000-0000-0000-000000000000}"/>
          </ac:picMkLst>
        </pc:picChg>
      </pc:sldChg>
      <pc:sldChg chg="addSp delSp modSp mod modNotes">
        <pc:chgData name="Van Eyken Koen" userId="435f31d3-9fa3-41eb-a6e7-7dcb3a5dcb26" providerId="ADAL" clId="{2C8BE3E9-7879-EE4C-B667-6428A837D028}" dt="2020-09-14T06:56:59.030" v="32"/>
        <pc:sldMkLst>
          <pc:docMk/>
          <pc:sldMk cId="3298189569" sldId="286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3298189569" sldId="286"/>
            <ac:spMk id="4" creationId="{00000000-0000-0000-0000-000000000000}"/>
          </ac:spMkLst>
        </pc:spChg>
        <pc:picChg chg="add mod">
          <ac:chgData name="Van Eyken Koen" userId="435f31d3-9fa3-41eb-a6e7-7dcb3a5dcb26" providerId="ADAL" clId="{2C8BE3E9-7879-EE4C-B667-6428A837D028}" dt="2020-09-14T06:56:59.030" v="32"/>
          <ac:picMkLst>
            <pc:docMk/>
            <pc:sldMk cId="3298189569" sldId="286"/>
            <ac:picMk id="3" creationId="{AA1BF2AE-FFD9-6144-A59B-C3446DA67786}"/>
          </ac:picMkLst>
        </pc:pic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3298189569" sldId="286"/>
            <ac:picMk id="5" creationId="{45DC4F69-9BE9-8548-9F1A-39CF3BAC4FBA}"/>
          </ac:picMkLst>
        </pc:pic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3298189569" sldId="286"/>
            <ac:picMk id="8" creationId="{781440C7-409D-0E46-A46B-05C31BF50482}"/>
          </ac:picMkLst>
        </pc:picChg>
        <pc:picChg chg="del">
          <ac:chgData name="Van Eyken Koen" userId="435f31d3-9fa3-41eb-a6e7-7dcb3a5dcb26" providerId="ADAL" clId="{2C8BE3E9-7879-EE4C-B667-6428A837D028}" dt="2020-09-03T08:59:55.596" v="0" actId="478"/>
          <ac:picMkLst>
            <pc:docMk/>
            <pc:sldMk cId="3298189569" sldId="286"/>
            <ac:picMk id="10" creationId="{ADA2C004-2FAC-1348-8894-8170D23E3C84}"/>
          </ac:picMkLst>
        </pc:pic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k cId="3298189569" sldId="286"/>
            <ac:picMk id="16" creationId="{CE5CC23F-CFC1-AA4C-B992-AC4322FA4801}"/>
          </ac:picMkLst>
        </pc:pic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889057313" sldId="475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889057313" sldId="475"/>
            <ac:spMk id="4" creationId="{9B44457E-357F-EF4E-BA8F-43239FA50615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889057313" sldId="475"/>
            <ac:spMk id="5" creationId="{D55B76BC-8759-F54E-BD68-0B7A700DD0CB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889057313" sldId="475"/>
            <ac:spMk id="6" creationId="{B8F0A5DF-13AA-8D49-88C4-58060EFE8DB6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889057313" sldId="475"/>
            <ac:spMk id="7" creationId="{05F87A04-C425-BC46-BCD9-5EB3D9D1E57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889057313" sldId="475"/>
            <ac:spMk id="8" creationId="{98C17DD0-F3F2-7B44-8FEB-35CD00F8BB68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889057313" sldId="475"/>
            <ac:spMk id="9" creationId="{AE5FC4D4-4B78-ED4C-B8EC-0B4864A0D370}"/>
          </ac:spMkLst>
        </pc:spChg>
      </pc:sldChg>
      <pc:sldChg chg="modSp">
        <pc:chgData name="Van Eyken Koen" userId="435f31d3-9fa3-41eb-a6e7-7dcb3a5dcb26" providerId="ADAL" clId="{2C8BE3E9-7879-EE4C-B667-6428A837D028}" dt="2020-09-14T06:56:59.030" v="32"/>
        <pc:sldMkLst>
          <pc:docMk/>
          <pc:sldMk cId="3223375688" sldId="476"/>
        </pc:sld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k cId="3223375688" sldId="476"/>
            <ac:spMk id="2" creationId="{EF317E0D-307C-A741-B779-C16B00DA7191}"/>
          </ac:spMkLst>
        </pc:spChg>
      </pc:sld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8"/>
            <pc:sldLayoutMk cId="2880828563" sldId="214748380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2880828563" sldId="214748380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2880828563" sldId="214748380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8"/>
            <pc:sldLayoutMk cId="1901882364" sldId="2147483810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1901882364" sldId="21474838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1901882364" sldId="214748381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8"/>
            <pc:sldLayoutMk cId="4073212155" sldId="2147483811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4073212155" sldId="214748381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4073212155" sldId="214748381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8"/>
            <pc:sldLayoutMk cId="3748251491" sldId="2147483812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3748251491" sldId="21474838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3748251491" sldId="214748381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3748251491" sldId="214748381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3748251491" sldId="214748381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3748251491" sldId="214748381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8"/>
            <pc:sldLayoutMk cId="531836539" sldId="2147483815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531836539" sldId="21474838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531836539" sldId="214748381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531836539" sldId="214748381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8"/>
            <pc:sldLayoutMk cId="3292409821" sldId="2147483816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3292409821" sldId="214748381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3292409821" sldId="21474838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3292409821" sldId="21474838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8"/>
            <pc:sldLayoutMk cId="2409450512" sldId="214748381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2409450512" sldId="214748381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8"/>
              <pc:sldLayoutMk cId="2409450512" sldId="214748381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649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49"/>
            <ac:spMk id="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49"/>
            <ac:spMk id="2051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49"/>
            <ac:spMk id="2052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asterMk cId="0" sldId="2147483649"/>
            <ac:picMk id="2050" creationId="{00000000-0000-0000-0000-000000000000}"/>
          </ac:picMkLst>
        </pc:pic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9"/>
            <pc:sldLayoutMk cId="316791118" sldId="2147483819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316791118" sldId="214748381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316791118" sldId="214748381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9"/>
            <pc:sldLayoutMk cId="3276933120" sldId="2147483821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3276933120" sldId="21474838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3276933120" sldId="214748382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9"/>
            <pc:sldLayoutMk cId="460840923" sldId="2147483822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460840923" sldId="214748382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460840923" sldId="214748382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9"/>
            <pc:sldLayoutMk cId="1873774515" sldId="2147483823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1873774515" sldId="21474838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1873774515" sldId="214748382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1873774515" sldId="214748382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1873774515" sldId="214748382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1873774515" sldId="214748382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9"/>
            <pc:sldLayoutMk cId="613750834" sldId="2147483826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613750834" sldId="21474838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613750834" sldId="214748382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613750834" sldId="214748382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9"/>
            <pc:sldLayoutMk cId="4236014963" sldId="2147483827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4236014963" sldId="214748382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4236014963" sldId="21474838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4236014963" sldId="21474838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49"/>
            <pc:sldLayoutMk cId="361004938" sldId="2147483829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361004938" sldId="214748382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49"/>
              <pc:sldLayoutMk cId="361004938" sldId="2147483829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1"/>
            <pc:sldLayoutMk cId="538769386" sldId="2147483841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538769386" sldId="214748384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538769386" sldId="214748384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1"/>
            <pc:sldLayoutMk cId="1107289203" sldId="2147483843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1107289203" sldId="21474838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1107289203" sldId="214748384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1"/>
            <pc:sldLayoutMk cId="2210814439" sldId="2147483844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2210814439" sldId="214748384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2210814439" sldId="214748384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1"/>
            <pc:sldLayoutMk cId="2125033932" sldId="2147483845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2125033932" sldId="21474838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2125033932" sldId="214748384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2125033932" sldId="214748384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2125033932" sldId="214748384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2125033932" sldId="214748384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1"/>
            <pc:sldLayoutMk cId="1416493882" sldId="214748384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1416493882" sldId="21474838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1416493882" sldId="214748384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1416493882" sldId="214748384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1"/>
            <pc:sldLayoutMk cId="396751004" sldId="2147483849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396751004" sldId="214748384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396751004" sldId="21474838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396751004" sldId="21474838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1"/>
            <pc:sldLayoutMk cId="699840682" sldId="2147483851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699840682" sldId="214748385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1"/>
              <pc:sldLayoutMk cId="699840682" sldId="214748385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3"/>
            <ac:spMk id="614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3"/>
            <ac:spMk id="8195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3"/>
            <ac:spMk id="8196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asterMk cId="0" sldId="2147483653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3"/>
            <pc:sldLayoutMk cId="1064799816" sldId="2147483887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1064799816" sldId="21474838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1064799816" sldId="214748388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3"/>
            <pc:sldLayoutMk cId="2821286676" sldId="2147483889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2821286676" sldId="214748388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2821286676" sldId="214748388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3"/>
            <pc:sldLayoutMk cId="3503715149" sldId="2147483890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3503715149" sldId="214748389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3503715149" sldId="214748389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3"/>
            <pc:sldLayoutMk cId="3275197850" sldId="2147483891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3275197850" sldId="21474838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3275197850" sldId="214748389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3275197850" sldId="214748389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3275197850" sldId="214748389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3275197850" sldId="214748389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3"/>
            <pc:sldLayoutMk cId="952772163" sldId="2147483894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952772163" sldId="214748389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952772163" sldId="21474838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952772163" sldId="21474838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3"/>
            <pc:sldLayoutMk cId="2137009693" sldId="2147483895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2137009693" sldId="21474838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2137009693" sldId="21474838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2137009693" sldId="214748389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3"/>
            <pc:sldLayoutMk cId="815335602" sldId="2147483897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815335602" sldId="214748389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3"/>
              <pc:sldLayoutMk cId="815335602" sldId="214748389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4"/>
            <ac:spMk id="717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4"/>
            <ac:spMk id="9219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4"/>
            <ac:spMk id="9220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asterMk cId="0" sldId="2147483654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4"/>
            <pc:sldLayoutMk cId="3993004871" sldId="214748389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3993004871" sldId="21474838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3993004871" sldId="214748389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4"/>
            <pc:sldLayoutMk cId="2228021044" sldId="2147483900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2228021044" sldId="214748390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2228021044" sldId="214748390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4"/>
            <pc:sldLayoutMk cId="3453895451" sldId="2147483901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3453895451" sldId="214748390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3453895451" sldId="214748390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4"/>
            <pc:sldLayoutMk cId="875956597" sldId="2147483902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875956597" sldId="21474839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875956597" sldId="214748390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875956597" sldId="214748390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875956597" sldId="214748390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875956597" sldId="214748390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4"/>
            <pc:sldLayoutMk cId="1762043026" sldId="2147483905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1762043026" sldId="214748390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1762043026" sldId="21474839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1762043026" sldId="21474839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4"/>
            <pc:sldLayoutMk cId="3815931465" sldId="2147483906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3815931465" sldId="21474839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3815931465" sldId="21474839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3815931465" sldId="214748390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4"/>
            <pc:sldLayoutMk cId="2529899459" sldId="214748390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2529899459" sldId="214748390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4"/>
              <pc:sldLayoutMk cId="2529899459" sldId="214748390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5"/>
            <ac:spMk id="10243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5"/>
            <ac:spMk id="10244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asterMk cId="0" sldId="2147483655"/>
            <ac:picMk id="10242" creationId="{00000000-0000-0000-0000-000000000000}"/>
          </ac:picMkLst>
        </pc:pic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5"/>
            <pc:sldLayoutMk cId="2219430147" sldId="2147483909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2219430147" sldId="21474839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2219430147" sldId="214748390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5"/>
            <pc:sldLayoutMk cId="2822388758" sldId="2147483911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2822388758" sldId="214748391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2822388758" sldId="214748391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5"/>
            <pc:sldLayoutMk cId="1034874858" sldId="2147483913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034874858" sldId="214748391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034874858" sldId="214748391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5"/>
            <pc:sldLayoutMk cId="1752088962" sldId="2147483914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752088962" sldId="214748391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752088962" sldId="214748391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752088962" sldId="214748391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752088962" sldId="214748391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752088962" sldId="214748391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5"/>
            <pc:sldLayoutMk cId="1500815659" sldId="2147483917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500815659" sldId="21474839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500815659" sldId="21474839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1500815659" sldId="214748391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5"/>
            <pc:sldLayoutMk cId="4024219159" sldId="214748391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4024219159" sldId="214748391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4024219159" sldId="214748391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4024219159" sldId="214748391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5"/>
            <pc:sldLayoutMk cId="2430966954" sldId="2147483920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2430966954" sldId="21474839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5"/>
              <pc:sldLayoutMk cId="2430966954" sldId="214748392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7"/>
            <ac:spMk id="1229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7"/>
            <ac:spMk id="12293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asterMk cId="0" sldId="2147483657"/>
            <ac:picMk id="12290" creationId="{00000000-0000-0000-0000-000000000000}"/>
          </ac:picMkLst>
        </pc:pic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asterMk cId="0" sldId="2147483657"/>
            <ac:picMk id="12291" creationId="{00000000-0000-0000-0000-000000000000}"/>
          </ac:picMkLst>
        </pc:pic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7"/>
            <pc:sldLayoutMk cId="801980961" sldId="2147483932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801980961" sldId="21474839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801980961" sldId="214748393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7"/>
            <pc:sldLayoutMk cId="2258937612" sldId="2147483934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2258937612" sldId="21474839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2258937612" sldId="214748393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7"/>
            <pc:sldLayoutMk cId="3655872972" sldId="2147483935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3655872972" sldId="214748393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3655872972" sldId="214748393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7"/>
            <pc:sldLayoutMk cId="480823028" sldId="2147483936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480823028" sldId="214748393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480823028" sldId="214748393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480823028" sldId="214748393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480823028" sldId="214748393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480823028" sldId="214748393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7"/>
            <pc:sldLayoutMk cId="745658483" sldId="2147483939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745658483" sldId="21474839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745658483" sldId="21474839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745658483" sldId="214748393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7"/>
            <pc:sldLayoutMk cId="1863098108" sldId="2147483940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1863098108" sldId="214748394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1863098108" sldId="214748394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1863098108" sldId="214748394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7"/>
            <pc:sldLayoutMk cId="1481180432" sldId="2147483942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1481180432" sldId="21474839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7"/>
              <pc:sldLayoutMk cId="1481180432" sldId="214748394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658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8"/>
            <ac:spMk id="11267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8"/>
            <ac:spMk id="1331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8"/>
            <ac:spMk id="13315" creationId="{00000000-0000-0000-0000-000000000000}"/>
          </ac:spMkLst>
        </pc:sp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8"/>
            <pc:sldLayoutMk cId="2844357232" sldId="2147483943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2844357232" sldId="21474839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2844357232" sldId="214748394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8"/>
            <pc:sldLayoutMk cId="3670261932" sldId="2147483945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3670261932" sldId="21474839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3670261932" sldId="214748394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8"/>
            <pc:sldLayoutMk cId="3487723119" sldId="2147483946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3487723119" sldId="214748394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3487723119" sldId="214748394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8"/>
            <pc:sldLayoutMk cId="1738998408" sldId="2147483947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1738998408" sldId="214748394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1738998408" sldId="214748394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1738998408" sldId="214748394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1738998408" sldId="214748394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1738998408" sldId="214748394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8"/>
            <pc:sldLayoutMk cId="4059718329" sldId="2147483950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4059718329" sldId="21474839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4059718329" sldId="21474839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4059718329" sldId="214748395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8"/>
            <pc:sldLayoutMk cId="4258278596" sldId="2147483951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4258278596" sldId="214748395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4258278596" sldId="214748395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4258278596" sldId="214748395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8"/>
            <pc:sldLayoutMk cId="1614700230" sldId="2147483953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1614700230" sldId="21474839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8"/>
              <pc:sldLayoutMk cId="1614700230" sldId="214748395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659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9"/>
            <ac:spMk id="12291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9"/>
            <ac:spMk id="1229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9"/>
            <ac:spMk id="12293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9"/>
            <ac:spMk id="14338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659"/>
            <ac:spMk id="14339" creationId="{00000000-0000-0000-0000-000000000000}"/>
          </ac:spMkLst>
        </pc:sp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9"/>
            <pc:sldLayoutMk cId="2655049486" sldId="2147483954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2655049486" sldId="21474839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2655049486" sldId="214748395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9"/>
            <pc:sldLayoutMk cId="745596028" sldId="2147483956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745596028" sldId="21474839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745596028" sldId="214748395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9"/>
            <pc:sldLayoutMk cId="960091823" sldId="2147483957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960091823" sldId="214748395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960091823" sldId="214748395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9"/>
            <pc:sldLayoutMk cId="3948151892" sldId="214748395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3948151892" sldId="21474839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3948151892" sldId="214748395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3948151892" sldId="214748395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3948151892" sldId="214748395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3948151892" sldId="214748395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9"/>
            <pc:sldLayoutMk cId="2309012080" sldId="2147483961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2309012080" sldId="21474839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2309012080" sldId="21474839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2309012080" sldId="21474839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9"/>
            <pc:sldLayoutMk cId="2552546637" sldId="2147483962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2552546637" sldId="21474839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2552546637" sldId="21474839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2552546637" sldId="214748396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659"/>
            <pc:sldLayoutMk cId="3600934759" sldId="2147483964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3600934759" sldId="21474839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659"/>
              <pc:sldLayoutMk cId="3600934759" sldId="214748396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792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792"/>
            <ac:spMk id="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792"/>
            <ac:spMk id="5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792"/>
            <ac:spMk id="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792"/>
            <ac:spMk id="7170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792"/>
            <ac:spMk id="7171" creationId="{00000000-0000-0000-0000-000000000000}"/>
          </ac:spMkLst>
        </pc:sp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792"/>
            <pc:sldLayoutMk cId="2376845811" sldId="2147483876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2376845811" sldId="21474838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2376845811" sldId="214748387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792"/>
            <pc:sldLayoutMk cId="545787653" sldId="214748387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545787653" sldId="214748387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545787653" sldId="214748387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792"/>
            <pc:sldLayoutMk cId="2473016317" sldId="2147483879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2473016317" sldId="214748387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2473016317" sldId="214748387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792"/>
            <pc:sldLayoutMk cId="2765420254" sldId="2147483880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2765420254" sldId="21474838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2765420254" sldId="214748388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2765420254" sldId="214748388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2765420254" sldId="214748388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2765420254" sldId="214748388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792"/>
            <pc:sldLayoutMk cId="323128200" sldId="2147483883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323128200" sldId="214748388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323128200" sldId="21474838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323128200" sldId="21474838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792"/>
            <pc:sldLayoutMk cId="1767859867" sldId="2147483884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1767859867" sldId="21474838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1767859867" sldId="21474838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1767859867" sldId="214748388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792"/>
            <pc:sldLayoutMk cId="4267365379" sldId="2147483886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4267365379" sldId="214748388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792"/>
              <pc:sldLayoutMk cId="4267365379" sldId="214748388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0" sldId="2147483807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807"/>
            <ac:spMk id="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807"/>
            <ac:spMk id="5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807"/>
            <ac:spMk id="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807"/>
            <ac:spMk id="6146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0" sldId="2147483807"/>
            <ac:spMk id="6147" creationId="{00000000-0000-0000-0000-000000000000}"/>
          </ac:spMkLst>
        </pc:sp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807"/>
            <pc:sldLayoutMk cId="1764604109" sldId="2147483865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1764604109" sldId="21474838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1764604109" sldId="214748386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807"/>
            <pc:sldLayoutMk cId="1222190741" sldId="2147483867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1222190741" sldId="21474838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1222190741" sldId="214748386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807"/>
            <pc:sldLayoutMk cId="1614181352" sldId="214748386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1614181352" sldId="214748386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1614181352" sldId="214748386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807"/>
            <pc:sldLayoutMk cId="4064920901" sldId="2147483869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4064920901" sldId="21474838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4064920901" sldId="214748386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4064920901" sldId="214748386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4064920901" sldId="214748386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4064920901" sldId="214748386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807"/>
            <pc:sldLayoutMk cId="32178632" sldId="2147483872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32178632" sldId="214748387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32178632" sldId="21474838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32178632" sldId="21474838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807"/>
            <pc:sldLayoutMk cId="1879361465" sldId="2147483873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1879361465" sldId="21474838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1879361465" sldId="21474838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1879361465" sldId="214748387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0" sldId="2147483807"/>
            <pc:sldLayoutMk cId="2810606782" sldId="2147483875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2810606782" sldId="214748387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0" sldId="2147483807"/>
              <pc:sldLayoutMk cId="2810606782" sldId="214748387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2C8BE3E9-7879-EE4C-B667-6428A837D028}" dt="2020-09-14T06:56:59.030" v="32"/>
        <pc:sldMasterMkLst>
          <pc:docMk/>
          <pc:sldMasterMk cId="2387049427" sldId="2147483965"/>
        </pc:sldMasterMkLst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2387049427" sldId="2147483965"/>
            <ac:spMk id="2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2387049427" sldId="2147483965"/>
            <ac:spMk id="3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2387049427" sldId="2147483965"/>
            <ac:spMk id="4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2387049427" sldId="2147483965"/>
            <ac:spMk id="5" creationId="{00000000-0000-0000-0000-000000000000}"/>
          </ac:spMkLst>
        </pc:spChg>
        <pc:spChg chg="mod">
          <ac:chgData name="Van Eyken Koen" userId="435f31d3-9fa3-41eb-a6e7-7dcb3a5dcb26" providerId="ADAL" clId="{2C8BE3E9-7879-EE4C-B667-6428A837D028}" dt="2020-09-14T06:56:59.030" v="32"/>
          <ac:spMkLst>
            <pc:docMk/>
            <pc:sldMasterMk cId="2387049427" sldId="2147483965"/>
            <ac:spMk id="6" creationId="{00000000-0000-0000-0000-000000000000}"/>
          </ac:spMkLst>
        </pc:spChg>
        <pc:picChg chg="mod">
          <ac:chgData name="Van Eyken Koen" userId="435f31d3-9fa3-41eb-a6e7-7dcb3a5dcb26" providerId="ADAL" clId="{2C8BE3E9-7879-EE4C-B667-6428A837D028}" dt="2020-09-14T06:56:59.030" v="32"/>
          <ac:picMkLst>
            <pc:docMk/>
            <pc:sldMasterMk cId="2387049427" sldId="2147483965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2387049427" sldId="2147483965"/>
            <pc:sldLayoutMk cId="874086815" sldId="2147483966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874086815" sldId="21474839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874086815" sldId="2147483966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2C8BE3E9-7879-EE4C-B667-6428A837D028}" dt="2020-09-14T06:56:59.030" v="32"/>
            <ac:picMkLst>
              <pc:docMk/>
              <pc:sldMasterMk cId="2387049427" sldId="2147483965"/>
              <pc:sldLayoutMk cId="874086815" sldId="2147483966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2C8BE3E9-7879-EE4C-B667-6428A837D028}" dt="2020-09-14T06:56:59.030" v="32"/>
            <ac:picMkLst>
              <pc:docMk/>
              <pc:sldMasterMk cId="2387049427" sldId="2147483965"/>
              <pc:sldLayoutMk cId="874086815" sldId="2147483966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2C8BE3E9-7879-EE4C-B667-6428A837D028}" dt="2020-09-14T06:56:59.030" v="32"/>
            <ac:picMkLst>
              <pc:docMk/>
              <pc:sldMasterMk cId="2387049427" sldId="2147483965"/>
              <pc:sldLayoutMk cId="874086815" sldId="2147483966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2387049427" sldId="2147483965"/>
            <pc:sldLayoutMk cId="299098830" sldId="2147483968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99098830" sldId="21474839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99098830" sldId="214748396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99098830" sldId="2147483968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2C8BE3E9-7879-EE4C-B667-6428A837D028}" dt="2020-09-14T06:56:59.030" v="32"/>
            <ac:picMkLst>
              <pc:docMk/>
              <pc:sldMasterMk cId="2387049427" sldId="2147483965"/>
              <pc:sldLayoutMk cId="299098830" sldId="2147483968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2C8BE3E9-7879-EE4C-B667-6428A837D028}" dt="2020-09-14T06:56:59.030" v="32"/>
            <ac:picMkLst>
              <pc:docMk/>
              <pc:sldMasterMk cId="2387049427" sldId="2147483965"/>
              <pc:sldLayoutMk cId="299098830" sldId="2147483968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2C8BE3E9-7879-EE4C-B667-6428A837D028}" dt="2020-09-14T06:56:59.030" v="32"/>
            <ac:picMkLst>
              <pc:docMk/>
              <pc:sldMasterMk cId="2387049427" sldId="2147483965"/>
              <pc:sldLayoutMk cId="299098830" sldId="2147483968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2387049427" sldId="2147483965"/>
            <pc:sldLayoutMk cId="2125145794" sldId="2147483969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125145794" sldId="214748396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125145794" sldId="214748396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2387049427" sldId="2147483965"/>
            <pc:sldLayoutMk cId="3825993529" sldId="2147483970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3825993529" sldId="214748397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3825993529" sldId="214748397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3825993529" sldId="214748397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3825993529" sldId="214748397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3825993529" sldId="214748397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2387049427" sldId="2147483965"/>
            <pc:sldLayoutMk cId="2515708980" sldId="2147483973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515708980" sldId="21474839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515708980" sldId="21474839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515708980" sldId="214748397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2C8BE3E9-7879-EE4C-B667-6428A837D028}" dt="2020-09-14T06:56:59.030" v="32"/>
          <pc:sldLayoutMkLst>
            <pc:docMk/>
            <pc:sldMasterMk cId="2387049427" sldId="2147483965"/>
            <pc:sldLayoutMk cId="2998184520" sldId="2147483974"/>
          </pc:sldLayoutMkLst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998184520" sldId="214748397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998184520" sldId="214748397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2C8BE3E9-7879-EE4C-B667-6428A837D028}" dt="2020-09-14T06:56:59.030" v="32"/>
            <ac:spMkLst>
              <pc:docMk/>
              <pc:sldMasterMk cId="2387049427" sldId="2147483965"/>
              <pc:sldLayoutMk cId="2998184520" sldId="2147483974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3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4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6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7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07963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5370" name="Rectangle 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5763" y="685800"/>
            <a:ext cx="6076950" cy="3419475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3322" name="Rectangle 10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5372" name="Text Box 11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7963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DF0453C-27F6-4300-8980-DB1AB989986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2F57310-D428-4BD8-9977-09DA316E100A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EF39917-6280-4E1D-AA36-E6723E7B731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11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A79C065-046C-4426-A6DD-0E9E3C681292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2BF77FB-78F0-49F7-BA0B-3BA77970A1A5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39939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4788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DAA0B1-0016-4DF2-9A4B-8A220692D5E6}" type="slidenum">
              <a:rPr lang="nl-BE" altLang="nl-BE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nl-BE" altLang="nl-BE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3" y="958850"/>
            <a:ext cx="6149975" cy="3460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3625" y="4754563"/>
            <a:ext cx="4760913" cy="3840162"/>
          </a:xfrm>
          <a:noFill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nl-BE" altLang="nl-BE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84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4788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DAA0B1-0016-4DF2-9A4B-8A220692D5E6}" type="slidenum">
              <a:rPr lang="nl-BE" altLang="nl-BE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nl-BE" altLang="nl-BE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3" y="958850"/>
            <a:ext cx="6149975" cy="3460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3625" y="4754563"/>
            <a:ext cx="4760913" cy="3840162"/>
          </a:xfrm>
          <a:noFill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nl-BE" altLang="nl-BE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4096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4788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DAA0B1-0016-4DF2-9A4B-8A220692D5E6}" type="slidenum">
              <a:rPr lang="nl-BE" altLang="nl-BE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nl-BE" altLang="nl-BE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3" y="958850"/>
            <a:ext cx="6149975" cy="3460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3625" y="4754563"/>
            <a:ext cx="4760913" cy="3840162"/>
          </a:xfrm>
          <a:noFill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nl-BE" altLang="nl-BE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78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0016363-4E00-48B5-9FDF-6059D9C937F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0F5DC12-8328-419C-A6C5-1E16D6836550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0F5DC12-8328-419C-A6C5-1E16D6836550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3117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E6267F19-E4DD-468F-856D-6CBA742B1878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D251B07-C3FE-47A9-A2B1-558D2627C72F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942BD16-FB4A-4DAA-9063-CF86EC266193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55B9071F-8098-4273-926C-6B2196252D4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31747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EA74440-8C4A-4AFE-A429-9A078541DEAA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80918-E3BB-4B99-B39F-F0FC491E56F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8082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8973B-6B56-4723-874B-9BBAC4DC985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328238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11804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50623D4-8A82-43BB-8959-DBCCD4EDA91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4435723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5F6F197-A925-4109-AF45-65D745F1E80D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9188728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B36D588-F0AB-4EEE-861A-D0507AE0265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6702619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0ED4C15-5033-4196-ADCE-A394C22572B6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4877231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E36FE10-7E39-478B-8164-0BE566AA5B8C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389984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AD323F1-ED8E-4102-85C5-FBD7F5F0731D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875837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11426DF-7793-4F21-BEF2-272B7803317E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346158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3933810-F3A7-4D27-B8A2-38115D470957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0597183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693E1CB-9294-4CEA-B477-A4EB496764B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58278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90786-1402-4525-B3C7-68A6F1ABE9A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094505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5894CDD-780C-4823-B438-6803E3F4929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0954889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0DAF261-7DF5-4DC4-866C-AA34C82EC65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61470023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30942-E98A-419D-BA2A-A8CD8E30735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6550494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2B6E3-365C-4F3F-939E-E729ED82B74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028401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EDA92-6202-4B30-958D-E29F1FA3CE7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455960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4EA23-2181-4ED4-BF68-CD9801BEC29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9600918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36B16-161B-47D7-9CFC-924D5ED5EDD0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4815189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D3BA8-58BC-445A-98FA-DBCBE176B682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79494787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512F0-C12D-45B4-9304-B0A27C704D80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401152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1DF38-81C3-495A-8963-CC760194D4D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309012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0DBF2-40A4-499D-94EC-B0B568CCD14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67911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1292C-9CFE-4F0F-8FA1-5D505CD380F5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5525466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86293-F899-43F5-B504-42380204F972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741922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EA984-CEF3-448B-A4B6-B090F2D10E4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60093475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3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681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14/09/2020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854579-5490-4EEA-94C4-DCC34FF21663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4349652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1FAC3B7-AD09-4C97-9C59-C7FAFE0EC4A6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90988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14/09/2020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B4DE8-E768-4F03-89AD-6BE885B4FE43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51457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8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8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94598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14/09/2020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8C2668-E5C1-4D0D-8D97-5A85CA256A22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2599352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14/09/2020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3EF3CA-0A64-488B-A37A-347FC94B8D87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036995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14/09/2020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038F08-1979-4CB8-8094-4620E92AA50C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31947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33E01-B091-46B6-B465-64B1248D19E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2650798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8"/>
            <a:ext cx="617220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3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14/09/2020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ADB384-62D9-4CAA-A1C4-92436AD5AA48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1570898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8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14/09/2020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B3EAA-40AE-4EB6-8BE8-6D934FA798F2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9818452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E3658-BE9A-47DD-839E-34A91487831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48134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B19CF-E3A2-4220-8DFC-CB80CCA4D45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76933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754998-9056-4E04-A5F4-74A59FB972B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60840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72DCF-DD9B-4517-89F6-A8FD7A19687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73774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B0B08-2886-4A12-9BF4-56A8C873C43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71508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CA609-B0B7-4464-8E5A-4E3D5A81239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54131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35424-159E-4FE9-8794-16CEBAA8156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1375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BD97-5952-4E98-B198-D573E547A43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49931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A79AF-4E35-43EC-8A60-0F0C7C257E0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36014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3C874B-8960-45C6-B4A9-C3D294F695B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9969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F616F-DC40-4F06-8833-55BFBAEA5E4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1004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FC5AD-DF7E-4AA7-9B4F-D1BAEBAE5E8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38769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5805F-1E0E-490A-A0B5-722927EBEC4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22033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4FD81-6D30-45FA-B0C5-F37C178F61B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07289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17382-37C2-410D-ABFF-919D429D2EE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10814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5A9AC-194B-4763-8244-9D8187578E6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50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57AF8-9B83-4CA5-BCEE-2FB54400F86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80981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71A8E-ACE7-40E0-8D98-09C4E779CA3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7782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79B56-EB31-41D1-950C-A0E15C0EFF2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01882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607B8-1E8F-4C8B-91AA-E90BB0386C8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6493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52C59-CC8C-4417-A030-8C21A4B8896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7510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43613-2CED-4787-966D-7021DA15200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931535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208B6-54C7-4B83-9F3E-964C791B613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9840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C1DBD-1BFB-4384-9A66-B42FFEDCC394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460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1BDBD-DFD4-487A-BBCF-3A0230666436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0542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FE210-FBAE-4C8A-AFB1-1D122CE5BE01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21907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C2BE0-30E8-4966-B2C6-35B979A61D25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4181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A0A73-0FEF-4508-BFAB-275EEDBF67A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4920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32113-3980-46A4-9FEB-7143BBA1CDAA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815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E57D9-878F-4F23-BB00-497E65635D9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732121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05118-7B40-4E10-B120-58E4086417CD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2996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779BF-FE8C-4977-AEDA-3AAB8ED892CD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78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7FE7F-19EA-474C-BE75-EC89E7E0B8F6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3614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72029-E122-4712-9DE8-E6523460B736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72009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1DA40-B934-4628-BA21-086E4E6B2CD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06067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EA52C-2901-46A6-845C-A99608722783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8458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693DB-283B-4293-9028-7E9E7786A66F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0927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C9D68-0384-464D-AD68-907750DD9547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5787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40508-7761-498B-8BAC-73D18643C16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3016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CA644-4DC2-4CCD-A0E6-50332919F4A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542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A9DA2-9183-459E-BB91-F47B854000F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482514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855F6-C0EF-43A1-B0E1-511DD89B153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002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72C36-0361-43CA-8AB1-AA4E6E1729B4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2080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6AE45-6CE5-4AF8-A0A5-F63BA27EE4C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1282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2D9E7-BB95-427E-9D5D-CCEF5270979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78598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83AF5-FA27-4790-9C8D-8F5E9831401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8578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4DD45-6323-4F1A-8B43-29CA9E8DCE92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3653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42ECD-7AF2-41EC-BBB9-95261686A26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647998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E3E1E-5DD7-4B9C-A341-72A2BDA8ECE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595508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41C15-8D9D-4E3E-BA92-5B30E642AD8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212866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4A103-368F-4B3B-8999-3F2AEE976696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0371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483AD-F770-4EF4-B8DC-04D42464500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318284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0FDDF-DC49-4F37-8B6A-AC63DD3D5EB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751978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0B946-F537-43F8-A255-639A9B2D1BE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220129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83A04-F61C-472B-9BC6-1714828ECB1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878146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8B3A9-D39E-46AB-8A96-4A08D7FD372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527721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F05C9-DD98-4D40-9195-F4067102F26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37009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87183-8299-4755-B1AA-6F24B6E1BCD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864134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D10D2-0B44-4C36-A273-A3F017C85AD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53356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9DD47-6A67-4C41-9537-2C6383D5940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930048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FD7E2-A986-43AC-B6A2-92802160E8D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180862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28E7-BD26-4240-A0B1-334BE492DBF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2802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178AE-DA5C-4A3C-94FB-6789F04F7D6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01737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15EF2A-8A64-4418-AA81-FC053C74600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538954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912DE-2297-4584-B7DE-C973671A096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759565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BC4EC-1464-4EA9-B8AE-BB796B47D26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942077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96705-9B3B-4EC3-954A-8DF6CB634BB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677190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87382-F0BB-437D-A337-C4E37043AF8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620430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F0CDC-CF70-40F1-BA83-D127BEE3772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159314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74AF8-F204-4EAA-A17E-C83AC203DF2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542066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CB397-1023-4F7C-8592-8CC136F65CC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298994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94301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71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D9BC9-D705-41B4-8808-84FF47AF867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318365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8223887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2962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48748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20889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3038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7683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5008156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242191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10434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096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9CAF0-612B-4320-9B83-B1CA85AF035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924098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19809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99851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25893761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58729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08230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7051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9405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74565848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8630981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931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3F3F3F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3F3F3F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FBCD04-5AD5-44B2-A6FA-91309A76C24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B9B712E2-CA36-435F-83B2-5F5E0ADB0C37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8401"/>
            <a:ext cx="2832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8401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8401"/>
            <a:ext cx="2832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4FAC8156-74E2-419B-ACA1-814C8E73D2CC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8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2" y="6356352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2" y="6356352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2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4FBCD04-5AD5-44B2-A6FA-91309A76C24B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070842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4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860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4" y="-20638"/>
            <a:ext cx="12230101" cy="687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3F3CAF2-7E6B-48C5-A712-DA8D69F0A3E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3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43D2FF8-162B-4744-883E-1A871E913E4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Klik om de stijl te bewerken</a:t>
            </a:r>
            <a:endParaRPr lang="nl-BE" altLang="nl-BE"/>
          </a:p>
        </p:txBody>
      </p:sp>
      <p:sp>
        <p:nvSpPr>
          <p:cNvPr id="614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Tekststijl van het model bewerken</a:t>
            </a:r>
          </a:p>
          <a:p>
            <a:pPr lvl="1"/>
            <a:r>
              <a:rPr lang="nl-NL" altLang="nl-BE"/>
              <a:t>Tweede niveau</a:t>
            </a:r>
          </a:p>
          <a:p>
            <a:pPr lvl="2"/>
            <a:r>
              <a:rPr lang="nl-NL" altLang="nl-BE"/>
              <a:t>Derde niveau</a:t>
            </a:r>
          </a:p>
          <a:p>
            <a:pPr lvl="3"/>
            <a:r>
              <a:rPr lang="nl-NL" altLang="nl-BE"/>
              <a:t>Vierde niveau</a:t>
            </a:r>
          </a:p>
          <a:p>
            <a:pPr lvl="4"/>
            <a:r>
              <a:rPr lang="nl-NL" altLang="nl-BE"/>
              <a:t>Vijfde niveau</a:t>
            </a:r>
            <a:endParaRPr lang="nl-BE" alt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96D753A-79CB-471A-B608-9664F334D70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Klik om de stijl te bewerken</a:t>
            </a:r>
            <a:endParaRPr lang="nl-BE" altLang="nl-BE"/>
          </a:p>
        </p:txBody>
      </p:sp>
      <p:sp>
        <p:nvSpPr>
          <p:cNvPr id="7171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Tekststijl van het model bewerken</a:t>
            </a:r>
          </a:p>
          <a:p>
            <a:pPr lvl="1"/>
            <a:r>
              <a:rPr lang="nl-NL" altLang="nl-BE"/>
              <a:t>Tweede niveau</a:t>
            </a:r>
          </a:p>
          <a:p>
            <a:pPr lvl="2"/>
            <a:r>
              <a:rPr lang="nl-NL" altLang="nl-BE"/>
              <a:t>Derde niveau</a:t>
            </a:r>
          </a:p>
          <a:p>
            <a:pPr lvl="3"/>
            <a:r>
              <a:rPr lang="nl-NL" altLang="nl-BE"/>
              <a:t>Vierde niveau</a:t>
            </a:r>
          </a:p>
          <a:p>
            <a:pPr lvl="4"/>
            <a:r>
              <a:rPr lang="nl-NL" altLang="nl-BE"/>
              <a:t>Vijfde niveau</a:t>
            </a:r>
            <a:endParaRPr lang="nl-BE" alt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B00E4E-9888-410B-9365-E23CD7F55D35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3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D1A4DCC6-77E2-4E3C-A11F-873DE1B607F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0BA068D0-07D9-48DB-98C5-D7661B10BC9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2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07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5043488"/>
            <a:ext cx="5063067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22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246" y="2677139"/>
            <a:ext cx="2478826" cy="25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9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848" y="2489489"/>
            <a:ext cx="3139556" cy="4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2025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092" y="3437109"/>
            <a:ext cx="2025254" cy="554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285"/>
              </a:spcBef>
              <a:buClrTx/>
            </a:pPr>
            <a:endParaRPr lang="nl-BE" altLang="nl-BE" sz="1575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0126" y="4158083"/>
            <a:ext cx="2278892" cy="35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477" tIns="14239" rIns="28477" bIns="14239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222"/>
              </a:spcBef>
              <a:buClrTx/>
            </a:pPr>
            <a:r>
              <a:rPr lang="nl-BE" altLang="nl-BE" sz="18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222"/>
              </a:spcBef>
              <a:buClrTx/>
            </a:pPr>
            <a:endParaRPr lang="nl-BE" altLang="nl-BE" sz="788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7749" y="2111791"/>
            <a:ext cx="5681270" cy="540320"/>
          </a:xfrm>
        </p:spPr>
        <p:txBody>
          <a:bodyPr/>
          <a:lstStyle/>
          <a:p>
            <a:r>
              <a:rPr lang="nl-BE" altLang="nl-BE" sz="2475" dirty="0"/>
              <a:t>System and Application Design</a:t>
            </a:r>
            <a:endParaRPr lang="en-BE" sz="27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9753" y="2931801"/>
            <a:ext cx="6288671" cy="289994"/>
          </a:xfrm>
        </p:spPr>
        <p:txBody>
          <a:bodyPr/>
          <a:lstStyle/>
          <a:p>
            <a:r>
              <a:rPr lang="nl-BE" altLang="nl-BE" sz="4800" dirty="0">
                <a:solidFill>
                  <a:srgbClr val="FFFFFF"/>
                </a:solidFill>
              </a:rPr>
              <a:t>Structured flowchart</a:t>
            </a:r>
            <a:endParaRPr lang="en-BE" sz="4050" dirty="0"/>
          </a:p>
        </p:txBody>
      </p:sp>
    </p:spTree>
    <p:extLst>
      <p:ext uri="{BB962C8B-B14F-4D97-AF65-F5344CB8AC3E}">
        <p14:creationId xmlns:p14="http://schemas.microsoft.com/office/powerpoint/2010/main" val="889057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Arrowheads="1"/>
          </p:cNvSpPr>
          <p:nvPr/>
        </p:nvSpPr>
        <p:spPr bwMode="auto">
          <a:xfrm>
            <a:off x="4481513" y="4425950"/>
            <a:ext cx="3035300" cy="673100"/>
          </a:xfrm>
          <a:prstGeom prst="rect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>
                <a:solidFill>
                  <a:srgbClr val="000000"/>
                </a:solidFill>
                <a:latin typeface="Calibri" panose="020F0502020204030204" pitchFamily="34" charset="0"/>
              </a:rPr>
              <a:t>opdracht</a:t>
            </a:r>
          </a:p>
        </p:txBody>
      </p:sp>
      <p:sp>
        <p:nvSpPr>
          <p:cNvPr id="32771" name="AutoShape 2"/>
          <p:cNvSpPr>
            <a:spLocks noChangeArrowheads="1"/>
          </p:cNvSpPr>
          <p:nvPr/>
        </p:nvSpPr>
        <p:spPr bwMode="auto">
          <a:xfrm>
            <a:off x="4578350" y="2749550"/>
            <a:ext cx="2882900" cy="1130300"/>
          </a:xfrm>
          <a:prstGeom prst="diamond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>
                <a:solidFill>
                  <a:srgbClr val="000000"/>
                </a:solidFill>
                <a:latin typeface="Calibri" panose="020F0502020204030204" pitchFamily="34" charset="0"/>
              </a:rPr>
              <a:t>conditie</a:t>
            </a:r>
          </a:p>
        </p:txBody>
      </p:sp>
      <p:sp>
        <p:nvSpPr>
          <p:cNvPr id="32772" name="Line 3"/>
          <p:cNvSpPr>
            <a:spLocks noChangeShapeType="1"/>
          </p:cNvSpPr>
          <p:nvPr/>
        </p:nvSpPr>
        <p:spPr bwMode="auto">
          <a:xfrm flipV="1">
            <a:off x="6019800" y="2119314"/>
            <a:ext cx="1588" cy="638175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V="1">
            <a:off x="6019800" y="5091114"/>
            <a:ext cx="1588" cy="409575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>
            <a:off x="7443788" y="3316289"/>
            <a:ext cx="990600" cy="1587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5" name="Line 6"/>
          <p:cNvSpPr>
            <a:spLocks noChangeShapeType="1"/>
          </p:cNvSpPr>
          <p:nvPr/>
        </p:nvSpPr>
        <p:spPr bwMode="auto">
          <a:xfrm>
            <a:off x="8453438" y="3284538"/>
            <a:ext cx="6350" cy="2582862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6" name="Line 7"/>
          <p:cNvSpPr>
            <a:spLocks noChangeShapeType="1"/>
          </p:cNvSpPr>
          <p:nvPr/>
        </p:nvSpPr>
        <p:spPr bwMode="auto">
          <a:xfrm flipH="1">
            <a:off x="6005514" y="5867400"/>
            <a:ext cx="2466975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7" name="Line 8"/>
          <p:cNvSpPr>
            <a:spLocks noChangeShapeType="1"/>
          </p:cNvSpPr>
          <p:nvPr/>
        </p:nvSpPr>
        <p:spPr bwMode="auto">
          <a:xfrm flipH="1">
            <a:off x="3567114" y="5486400"/>
            <a:ext cx="2466975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8" name="Line 9"/>
          <p:cNvSpPr>
            <a:spLocks noChangeShapeType="1"/>
          </p:cNvSpPr>
          <p:nvPr/>
        </p:nvSpPr>
        <p:spPr bwMode="auto">
          <a:xfrm>
            <a:off x="3581400" y="2362200"/>
            <a:ext cx="1588" cy="3124200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9" name="Line 10"/>
          <p:cNvSpPr>
            <a:spLocks noChangeShapeType="1"/>
          </p:cNvSpPr>
          <p:nvPr/>
        </p:nvSpPr>
        <p:spPr bwMode="auto">
          <a:xfrm flipH="1">
            <a:off x="3567114" y="2362200"/>
            <a:ext cx="2466975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80" name="Text Box 1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32781" name="Text Box 12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992DAA1-37F1-4487-97D6-67D44A782BE2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nl-NL" altLang="nl-BE" sz="1200"/>
          </a:p>
        </p:txBody>
      </p:sp>
      <p:cxnSp>
        <p:nvCxnSpPr>
          <p:cNvPr id="32782" name="AutoShape 13"/>
          <p:cNvCxnSpPr>
            <a:cxnSpLocks noChangeShapeType="1"/>
          </p:cNvCxnSpPr>
          <p:nvPr/>
        </p:nvCxnSpPr>
        <p:spPr bwMode="auto">
          <a:xfrm>
            <a:off x="6019801" y="3879850"/>
            <a:ext cx="15875" cy="546100"/>
          </a:xfrm>
          <a:prstGeom prst="straightConnector1">
            <a:avLst/>
          </a:prstGeom>
          <a:noFill/>
          <a:ln w="9360" cap="sq">
            <a:solidFill>
              <a:srgbClr val="3F3F3F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078039" y="1281113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7813" indent="-277813"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  <a:defRPr/>
            </a:pPr>
            <a:r>
              <a:rPr lang="nl-BE" altLang="nl-BE" sz="2000">
                <a:ea typeface="+mn-ea"/>
              </a:rPr>
              <a:t>Iteratiestructuur (while)</a:t>
            </a:r>
          </a:p>
          <a:p>
            <a:pPr marL="284163" eaLnBrk="1" hangingPunct="1">
              <a:spcBef>
                <a:spcPts val="500"/>
              </a:spcBef>
              <a:buSzPct val="110000"/>
              <a:defRPr/>
            </a:pPr>
            <a:endParaRPr lang="nl-BE" altLang="nl-BE" sz="2000">
              <a:ea typeface="+mn-ea"/>
            </a:endParaRPr>
          </a:p>
          <a:p>
            <a:pPr marL="284163" eaLnBrk="1" hangingPunct="1">
              <a:spcBef>
                <a:spcPts val="500"/>
              </a:spcBef>
              <a:buSzPct val="110000"/>
              <a:defRPr/>
            </a:pPr>
            <a:endParaRPr lang="nl-BE" altLang="nl-BE" sz="2000">
              <a:ea typeface="+mn-ea"/>
            </a:endParaRPr>
          </a:p>
        </p:txBody>
      </p:sp>
      <p:sp>
        <p:nvSpPr>
          <p:cNvPr id="32784" name="Text Box 15"/>
          <p:cNvSpPr txBox="1">
            <a:spLocks noChangeArrowheads="1"/>
          </p:cNvSpPr>
          <p:nvPr/>
        </p:nvSpPr>
        <p:spPr bwMode="auto">
          <a:xfrm>
            <a:off x="7539039" y="3019425"/>
            <a:ext cx="3381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N</a:t>
            </a:r>
          </a:p>
        </p:txBody>
      </p:sp>
      <p:sp>
        <p:nvSpPr>
          <p:cNvPr id="32785" name="Text Box 16"/>
          <p:cNvSpPr txBox="1">
            <a:spLocks noChangeArrowheads="1"/>
          </p:cNvSpPr>
          <p:nvPr/>
        </p:nvSpPr>
        <p:spPr bwMode="auto">
          <a:xfrm>
            <a:off x="6132513" y="4017963"/>
            <a:ext cx="336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J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ChangeArrowheads="1"/>
          </p:cNvSpPr>
          <p:nvPr/>
        </p:nvSpPr>
        <p:spPr bwMode="auto">
          <a:xfrm>
            <a:off x="4506913" y="2597150"/>
            <a:ext cx="3035300" cy="673100"/>
          </a:xfrm>
          <a:prstGeom prst="rect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>
                <a:solidFill>
                  <a:srgbClr val="000000"/>
                </a:solidFill>
                <a:latin typeface="Calibri" panose="020F0502020204030204" pitchFamily="34" charset="0"/>
              </a:rPr>
              <a:t>opdracht</a:t>
            </a:r>
          </a:p>
        </p:txBody>
      </p:sp>
      <p:sp>
        <p:nvSpPr>
          <p:cNvPr id="34819" name="AutoShape 2"/>
          <p:cNvSpPr>
            <a:spLocks noChangeArrowheads="1"/>
          </p:cNvSpPr>
          <p:nvPr/>
        </p:nvSpPr>
        <p:spPr bwMode="auto">
          <a:xfrm>
            <a:off x="4578350" y="3740150"/>
            <a:ext cx="2882900" cy="1130300"/>
          </a:xfrm>
          <a:prstGeom prst="diamond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>
                <a:solidFill>
                  <a:srgbClr val="000000"/>
                </a:solidFill>
                <a:latin typeface="Calibri" panose="020F0502020204030204" pitchFamily="34" charset="0"/>
              </a:rPr>
              <a:t>conditie</a:t>
            </a:r>
          </a:p>
        </p:txBody>
      </p:sp>
      <p:sp>
        <p:nvSpPr>
          <p:cNvPr id="34820" name="Line 3"/>
          <p:cNvSpPr>
            <a:spLocks noChangeShapeType="1"/>
          </p:cNvSpPr>
          <p:nvPr/>
        </p:nvSpPr>
        <p:spPr bwMode="auto">
          <a:xfrm flipV="1">
            <a:off x="6019800" y="4862514"/>
            <a:ext cx="1588" cy="561975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1" name="Line 4"/>
          <p:cNvSpPr>
            <a:spLocks noChangeShapeType="1"/>
          </p:cNvSpPr>
          <p:nvPr/>
        </p:nvSpPr>
        <p:spPr bwMode="auto">
          <a:xfrm>
            <a:off x="7467600" y="4343400"/>
            <a:ext cx="990600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2" name="Line 5"/>
          <p:cNvSpPr>
            <a:spLocks noChangeShapeType="1"/>
          </p:cNvSpPr>
          <p:nvPr/>
        </p:nvSpPr>
        <p:spPr bwMode="auto">
          <a:xfrm>
            <a:off x="8458200" y="4343400"/>
            <a:ext cx="1588" cy="1676400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3" name="Line 6"/>
          <p:cNvSpPr>
            <a:spLocks noChangeShapeType="1"/>
          </p:cNvSpPr>
          <p:nvPr/>
        </p:nvSpPr>
        <p:spPr bwMode="auto">
          <a:xfrm flipH="1">
            <a:off x="6005514" y="6019800"/>
            <a:ext cx="2466975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4" name="Line 7"/>
          <p:cNvSpPr>
            <a:spLocks noChangeShapeType="1"/>
          </p:cNvSpPr>
          <p:nvPr/>
        </p:nvSpPr>
        <p:spPr bwMode="auto">
          <a:xfrm flipH="1">
            <a:off x="3567114" y="5410200"/>
            <a:ext cx="2466975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5" name="Line 8"/>
          <p:cNvSpPr>
            <a:spLocks noChangeShapeType="1"/>
          </p:cNvSpPr>
          <p:nvPr/>
        </p:nvSpPr>
        <p:spPr bwMode="auto">
          <a:xfrm>
            <a:off x="3581400" y="2286000"/>
            <a:ext cx="1588" cy="3124200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6" name="Line 9"/>
          <p:cNvSpPr>
            <a:spLocks noChangeShapeType="1"/>
          </p:cNvSpPr>
          <p:nvPr/>
        </p:nvSpPr>
        <p:spPr bwMode="auto">
          <a:xfrm flipH="1">
            <a:off x="3567114" y="2286000"/>
            <a:ext cx="2466975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7" name="Text Box 10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34828" name="Text Box 11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414F1F7-4CA8-4258-B3EE-BBE94746717D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nl-NL" altLang="nl-BE" sz="1200"/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2078039" y="1281113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7813" indent="-277813"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  <a:defRPr/>
            </a:pPr>
            <a:r>
              <a:rPr lang="nl-BE" altLang="nl-BE" sz="2000">
                <a:ea typeface="+mn-ea"/>
              </a:rPr>
              <a:t>Iteratiestructuur (do while)</a:t>
            </a:r>
          </a:p>
          <a:p>
            <a:pPr marL="285750" eaLnBrk="1" hangingPunct="1">
              <a:spcBef>
                <a:spcPts val="500"/>
              </a:spcBef>
              <a:buSzPct val="110000"/>
              <a:defRPr/>
            </a:pPr>
            <a:endParaRPr lang="nl-BE" altLang="nl-BE" sz="2000">
              <a:ea typeface="+mn-ea"/>
            </a:endParaRPr>
          </a:p>
          <a:p>
            <a:pPr marL="285750" eaLnBrk="1" hangingPunct="1">
              <a:spcBef>
                <a:spcPts val="500"/>
              </a:spcBef>
              <a:buSzPct val="110000"/>
              <a:defRPr/>
            </a:pPr>
            <a:endParaRPr lang="nl-BE" altLang="nl-BE" sz="2000">
              <a:ea typeface="+mn-ea"/>
            </a:endParaRPr>
          </a:p>
        </p:txBody>
      </p:sp>
      <p:cxnSp>
        <p:nvCxnSpPr>
          <p:cNvPr id="34830" name="AutoShape 13"/>
          <p:cNvCxnSpPr>
            <a:cxnSpLocks noChangeShapeType="1"/>
            <a:stCxn id="34818" idx="2"/>
            <a:endCxn id="34819" idx="0"/>
          </p:cNvCxnSpPr>
          <p:nvPr/>
        </p:nvCxnSpPr>
        <p:spPr bwMode="auto">
          <a:xfrm flipH="1">
            <a:off x="6019801" y="3270250"/>
            <a:ext cx="4763" cy="469900"/>
          </a:xfrm>
          <a:prstGeom prst="straightConnector1">
            <a:avLst/>
          </a:prstGeom>
          <a:noFill/>
          <a:ln w="9360" cap="sq">
            <a:solidFill>
              <a:srgbClr val="3F3F3F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831" name="Text Box 14"/>
          <p:cNvSpPr txBox="1">
            <a:spLocks noChangeArrowheads="1"/>
          </p:cNvSpPr>
          <p:nvPr/>
        </p:nvSpPr>
        <p:spPr bwMode="auto">
          <a:xfrm>
            <a:off x="5735639" y="5041900"/>
            <a:ext cx="2635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J</a:t>
            </a:r>
          </a:p>
        </p:txBody>
      </p:sp>
      <p:sp>
        <p:nvSpPr>
          <p:cNvPr id="34832" name="Text Box 15"/>
          <p:cNvSpPr txBox="1">
            <a:spLocks noChangeArrowheads="1"/>
          </p:cNvSpPr>
          <p:nvPr/>
        </p:nvSpPr>
        <p:spPr bwMode="auto">
          <a:xfrm>
            <a:off x="7696200" y="4090988"/>
            <a:ext cx="336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N</a:t>
            </a:r>
          </a:p>
        </p:txBody>
      </p:sp>
      <p:cxnSp>
        <p:nvCxnSpPr>
          <p:cNvPr id="34833" name="AutoShape 16"/>
          <p:cNvCxnSpPr>
            <a:cxnSpLocks noChangeShapeType="1"/>
            <a:endCxn id="34818" idx="0"/>
          </p:cNvCxnSpPr>
          <p:nvPr/>
        </p:nvCxnSpPr>
        <p:spPr bwMode="auto">
          <a:xfrm>
            <a:off x="6011863" y="1936750"/>
            <a:ext cx="12700" cy="660400"/>
          </a:xfrm>
          <a:prstGeom prst="straightConnector1">
            <a:avLst/>
          </a:prstGeom>
          <a:noFill/>
          <a:ln w="9360" cap="sq">
            <a:solidFill>
              <a:srgbClr val="3F3F3F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11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0226265-923B-4C81-BAAE-F101281F9939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nl-NL" altLang="nl-BE" sz="1200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078039" y="1281113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7813" indent="-277813"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  <a:defRPr/>
            </a:pPr>
            <a:r>
              <a:rPr lang="nl-BE" altLang="nl-BE" sz="2000">
                <a:ea typeface="+mn-ea"/>
              </a:rPr>
              <a:t>While...do stuff</a:t>
            </a:r>
          </a:p>
          <a:p>
            <a:pPr eaLnBrk="1" hangingPunct="1">
              <a:spcBef>
                <a:spcPts val="50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  <a:defRPr/>
            </a:pPr>
            <a:r>
              <a:rPr lang="nl-BE" altLang="nl-BE" sz="2000">
                <a:ea typeface="+mn-ea"/>
              </a:rPr>
              <a:t>Do stuff ...while</a:t>
            </a:r>
          </a:p>
          <a:p>
            <a:pPr marL="279400" eaLnBrk="1" hangingPunct="1">
              <a:spcBef>
                <a:spcPts val="500"/>
              </a:spcBef>
              <a:buSzPct val="110000"/>
              <a:defRPr/>
            </a:pPr>
            <a:endParaRPr lang="nl-BE" altLang="nl-BE" sz="2000">
              <a:ea typeface="+mn-ea"/>
            </a:endParaRPr>
          </a:p>
          <a:p>
            <a:pPr marL="279400" eaLnBrk="1" hangingPunct="1">
              <a:spcBef>
                <a:spcPts val="500"/>
              </a:spcBef>
              <a:buSzPct val="110000"/>
              <a:defRPr/>
            </a:pPr>
            <a:endParaRPr lang="nl-BE" altLang="nl-BE" sz="2000">
              <a:ea typeface="+mn-ea"/>
            </a:endParaRPr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4" y="2232025"/>
            <a:ext cx="518477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101601"/>
            <a:ext cx="1912938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4" y="215901"/>
            <a:ext cx="1931987" cy="191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72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1" y="6103939"/>
            <a:ext cx="4730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12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ChangeArrowheads="1"/>
          </p:cNvSpPr>
          <p:nvPr/>
        </p:nvSpPr>
        <p:spPr bwMode="auto">
          <a:xfrm>
            <a:off x="4506913" y="2513013"/>
            <a:ext cx="3035300" cy="673100"/>
          </a:xfrm>
          <a:prstGeom prst="rect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>
                <a:solidFill>
                  <a:srgbClr val="000000"/>
                </a:solidFill>
                <a:latin typeface="Calibri" panose="020F0502020204030204" pitchFamily="34" charset="0"/>
              </a:rPr>
              <a:t>Loopvariabele init</a:t>
            </a:r>
          </a:p>
        </p:txBody>
      </p:sp>
      <p:sp>
        <p:nvSpPr>
          <p:cNvPr id="38915" name="AutoShape 2"/>
          <p:cNvSpPr>
            <a:spLocks noChangeArrowheads="1"/>
          </p:cNvSpPr>
          <p:nvPr/>
        </p:nvSpPr>
        <p:spPr bwMode="auto">
          <a:xfrm>
            <a:off x="4578350" y="3608388"/>
            <a:ext cx="2882900" cy="1130300"/>
          </a:xfrm>
          <a:prstGeom prst="diamond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>
                <a:solidFill>
                  <a:srgbClr val="000000"/>
                </a:solidFill>
                <a:latin typeface="Calibri" panose="020F0502020204030204" pitchFamily="34" charset="0"/>
              </a:rPr>
              <a:t>conditie</a:t>
            </a:r>
          </a:p>
        </p:txBody>
      </p:sp>
      <p:sp>
        <p:nvSpPr>
          <p:cNvPr id="38916" name="Line 3"/>
          <p:cNvSpPr>
            <a:spLocks noChangeShapeType="1"/>
          </p:cNvSpPr>
          <p:nvPr/>
        </p:nvSpPr>
        <p:spPr bwMode="auto">
          <a:xfrm>
            <a:off x="7407276" y="4175126"/>
            <a:ext cx="1058863" cy="11113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17" name="Line 4"/>
          <p:cNvSpPr>
            <a:spLocks noChangeShapeType="1"/>
          </p:cNvSpPr>
          <p:nvPr/>
        </p:nvSpPr>
        <p:spPr bwMode="auto">
          <a:xfrm>
            <a:off x="8453439" y="4211639"/>
            <a:ext cx="1587" cy="2236787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18" name="Line 5"/>
          <p:cNvSpPr>
            <a:spLocks noChangeShapeType="1"/>
          </p:cNvSpPr>
          <p:nvPr/>
        </p:nvSpPr>
        <p:spPr bwMode="auto">
          <a:xfrm flipH="1">
            <a:off x="6005514" y="6429375"/>
            <a:ext cx="2466975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38920" name="Text Box 7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BB0C6D6-BBDA-46D4-829E-9B4A175169DB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nl-NL" altLang="nl-BE" sz="1200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2078039" y="1281113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7813" indent="-277813"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  <a:defRPr/>
            </a:pPr>
            <a:r>
              <a:rPr lang="nl-BE" altLang="nl-BE" sz="2000">
                <a:ea typeface="+mn-ea"/>
              </a:rPr>
              <a:t>Iteratiestructuur (for)</a:t>
            </a:r>
          </a:p>
          <a:p>
            <a:pPr marL="285750" eaLnBrk="1" hangingPunct="1">
              <a:spcBef>
                <a:spcPts val="500"/>
              </a:spcBef>
              <a:buSzPct val="110000"/>
              <a:defRPr/>
            </a:pPr>
            <a:endParaRPr lang="nl-BE" altLang="nl-BE" sz="2000">
              <a:ea typeface="+mn-ea"/>
            </a:endParaRPr>
          </a:p>
          <a:p>
            <a:pPr marL="285750" eaLnBrk="1" hangingPunct="1">
              <a:spcBef>
                <a:spcPts val="500"/>
              </a:spcBef>
              <a:buSzPct val="110000"/>
              <a:defRPr/>
            </a:pPr>
            <a:endParaRPr lang="nl-BE" altLang="nl-BE" sz="2000">
              <a:ea typeface="+mn-ea"/>
            </a:endParaRPr>
          </a:p>
        </p:txBody>
      </p:sp>
      <p:cxnSp>
        <p:nvCxnSpPr>
          <p:cNvPr id="38922" name="AutoShape 9"/>
          <p:cNvCxnSpPr>
            <a:cxnSpLocks noChangeShapeType="1"/>
            <a:stCxn id="38914" idx="2"/>
            <a:endCxn id="38915" idx="0"/>
          </p:cNvCxnSpPr>
          <p:nvPr/>
        </p:nvCxnSpPr>
        <p:spPr bwMode="auto">
          <a:xfrm flipH="1">
            <a:off x="6019801" y="3186114"/>
            <a:ext cx="4763" cy="422275"/>
          </a:xfrm>
          <a:prstGeom prst="straightConnector1">
            <a:avLst/>
          </a:prstGeom>
          <a:noFill/>
          <a:ln w="9360" cap="sq">
            <a:solidFill>
              <a:srgbClr val="3F3F3F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8923" name="Rectangle 10"/>
          <p:cNvSpPr>
            <a:spLocks noChangeArrowheads="1"/>
          </p:cNvSpPr>
          <p:nvPr/>
        </p:nvSpPr>
        <p:spPr bwMode="auto">
          <a:xfrm>
            <a:off x="5043488" y="4951413"/>
            <a:ext cx="1930400" cy="673100"/>
          </a:xfrm>
          <a:prstGeom prst="rect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>
                <a:solidFill>
                  <a:srgbClr val="000000"/>
                </a:solidFill>
                <a:latin typeface="Calibri" panose="020F0502020204030204" pitchFamily="34" charset="0"/>
              </a:rPr>
              <a:t>opdracht</a:t>
            </a:r>
          </a:p>
        </p:txBody>
      </p:sp>
      <p:cxnSp>
        <p:nvCxnSpPr>
          <p:cNvPr id="38924" name="AutoShape 11"/>
          <p:cNvCxnSpPr>
            <a:cxnSpLocks noChangeShapeType="1"/>
            <a:stCxn id="38915" idx="2"/>
            <a:endCxn id="38923" idx="0"/>
          </p:cNvCxnSpPr>
          <p:nvPr/>
        </p:nvCxnSpPr>
        <p:spPr bwMode="auto">
          <a:xfrm flipH="1">
            <a:off x="6008688" y="4738689"/>
            <a:ext cx="11112" cy="212725"/>
          </a:xfrm>
          <a:prstGeom prst="straightConnector1">
            <a:avLst/>
          </a:prstGeom>
          <a:noFill/>
          <a:ln w="9360" cap="sq">
            <a:solidFill>
              <a:srgbClr val="3F3F3F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8925" name="Rectangle 12"/>
          <p:cNvSpPr>
            <a:spLocks noChangeArrowheads="1"/>
          </p:cNvSpPr>
          <p:nvPr/>
        </p:nvSpPr>
        <p:spPr bwMode="auto">
          <a:xfrm>
            <a:off x="2152650" y="4946651"/>
            <a:ext cx="1930400" cy="885825"/>
          </a:xfrm>
          <a:prstGeom prst="rect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>
                <a:solidFill>
                  <a:srgbClr val="000000"/>
                </a:solidFill>
                <a:latin typeface="Calibri" panose="020F0502020204030204" pitchFamily="34" charset="0"/>
              </a:rPr>
              <a:t>Loopvar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>
                <a:solidFill>
                  <a:srgbClr val="000000"/>
                </a:solidFill>
                <a:latin typeface="Calibri" panose="020F0502020204030204" pitchFamily="34" charset="0"/>
              </a:rPr>
              <a:t>aanpassen</a:t>
            </a:r>
          </a:p>
        </p:txBody>
      </p:sp>
      <p:cxnSp>
        <p:nvCxnSpPr>
          <p:cNvPr id="38926" name="AutoShape 13"/>
          <p:cNvCxnSpPr>
            <a:cxnSpLocks noChangeShapeType="1"/>
            <a:stCxn id="38923" idx="1"/>
            <a:endCxn id="38925" idx="3"/>
          </p:cNvCxnSpPr>
          <p:nvPr/>
        </p:nvCxnSpPr>
        <p:spPr bwMode="auto">
          <a:xfrm flipH="1">
            <a:off x="4083050" y="5287963"/>
            <a:ext cx="960438" cy="101600"/>
          </a:xfrm>
          <a:prstGeom prst="straightConnector1">
            <a:avLst/>
          </a:prstGeom>
          <a:noFill/>
          <a:ln w="9360" cap="sq">
            <a:solidFill>
              <a:srgbClr val="3F3F3F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927" name="AutoShape 14"/>
          <p:cNvCxnSpPr>
            <a:cxnSpLocks noChangeShapeType="1"/>
            <a:stCxn id="38925" idx="0"/>
            <a:endCxn id="38915" idx="1"/>
          </p:cNvCxnSpPr>
          <p:nvPr/>
        </p:nvCxnSpPr>
        <p:spPr bwMode="auto">
          <a:xfrm rot="-5400000">
            <a:off x="3459956" y="3829844"/>
            <a:ext cx="776288" cy="1460500"/>
          </a:xfrm>
          <a:prstGeom prst="bentConnector2">
            <a:avLst/>
          </a:prstGeom>
          <a:noFill/>
          <a:ln w="9360" cap="sq">
            <a:solidFill>
              <a:srgbClr val="3F3F3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928" name="AutoShape 15"/>
          <p:cNvCxnSpPr>
            <a:cxnSpLocks noChangeShapeType="1"/>
            <a:endCxn id="38914" idx="0"/>
          </p:cNvCxnSpPr>
          <p:nvPr/>
        </p:nvCxnSpPr>
        <p:spPr bwMode="auto">
          <a:xfrm>
            <a:off x="6011863" y="2154238"/>
            <a:ext cx="12700" cy="360362"/>
          </a:xfrm>
          <a:prstGeom prst="straightConnector1">
            <a:avLst/>
          </a:prstGeom>
          <a:noFill/>
          <a:ln w="9360" cap="sq">
            <a:solidFill>
              <a:srgbClr val="3F3F3F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8929" name="Text Box 16"/>
          <p:cNvSpPr txBox="1">
            <a:spLocks noChangeArrowheads="1"/>
          </p:cNvSpPr>
          <p:nvPr/>
        </p:nvSpPr>
        <p:spPr bwMode="auto">
          <a:xfrm>
            <a:off x="5662614" y="4632325"/>
            <a:ext cx="3254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J</a:t>
            </a:r>
          </a:p>
        </p:txBody>
      </p:sp>
      <p:sp>
        <p:nvSpPr>
          <p:cNvPr id="38930" name="Text Box 17"/>
          <p:cNvSpPr txBox="1">
            <a:spLocks noChangeArrowheads="1"/>
          </p:cNvSpPr>
          <p:nvPr/>
        </p:nvSpPr>
        <p:spPr bwMode="auto">
          <a:xfrm>
            <a:off x="7564438" y="3898900"/>
            <a:ext cx="565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13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2495600" y="836712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2857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Je krijgt een getal binnen. Als het 100 is, laat je “D” zien, als het 120 is “C” en als het 140 is “B”. Als het een ander getal is “A”.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Begin bij 1 en tel er telkens 1 bij op tot je 10 komt (afsluitwaarde=10). Toon telkens de nieuwe waarde die je hebt gekregen.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Lees een willekeurig aantal getallen in met als afsluitwaarde 32786. Bereken de som en druk die af.</a:t>
            </a:r>
          </a:p>
          <a:p>
            <a:pPr marL="0" indent="0" hangingPunct="1">
              <a:spcBef>
                <a:spcPts val="800"/>
              </a:spcBef>
              <a:buClr>
                <a:srgbClr val="EE4411"/>
              </a:buClr>
              <a:buSzPct val="110000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(afsluitwaarde = stop direct met verwerken)</a:t>
            </a:r>
          </a:p>
          <a:p>
            <a:pPr hangingPunct="1">
              <a:spcBef>
                <a:spcPts val="800"/>
              </a:spcBef>
              <a:buClr>
                <a:srgbClr val="EE4411"/>
              </a:buClr>
              <a:buSzPct val="110000"/>
              <a:buFont typeface="Times New Roman" panose="02020603050405020304" pitchFamily="18" charset="0"/>
              <a:buChar char="•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46313" y="-99392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Oefeningen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F92952-73F8-4923-B8EA-660C16A8EFB8}" type="slidenum">
              <a:rPr lang="nl-BE" altLang="nl-BE" smtClean="0"/>
              <a:pPr>
                <a:defRPr/>
              </a:pPr>
              <a:t>14</a:t>
            </a:fld>
            <a:endParaRPr lang="nl-BE" altLang="nl-BE"/>
          </a:p>
        </p:txBody>
      </p:sp>
      <p:pic>
        <p:nvPicPr>
          <p:cNvPr id="1026" name="Picture 2" descr="Free stock photo of black-and-white, mathematics, school, bl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584" y="4013267"/>
            <a:ext cx="4488433" cy="25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96716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BF2AE-FFD9-6144-A59B-C3446DA6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1451532"/>
            <a:ext cx="5156200" cy="5105400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46313" y="-99392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Oefeningen</a:t>
            </a:r>
            <a:r>
              <a:rPr lang="en-GB" altLang="nl-BE" sz="3600" dirty="0">
                <a:solidFill>
                  <a:srgbClr val="68676C"/>
                </a:solidFill>
              </a:rPr>
              <a:t> - </a:t>
            </a:r>
            <a:r>
              <a:rPr lang="en-GB" altLang="nl-BE" sz="3600" dirty="0" err="1">
                <a:solidFill>
                  <a:srgbClr val="68676C"/>
                </a:solidFill>
              </a:rPr>
              <a:t>Sanghelios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F92952-73F8-4923-B8EA-660C16A8EFB8}" type="slidenum">
              <a:rPr lang="nl-BE" altLang="nl-BE" smtClean="0"/>
              <a:pPr>
                <a:defRPr/>
              </a:pPr>
              <a:t>15</a:t>
            </a:fld>
            <a:endParaRPr lang="nl-BE" alt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C4F69-9BE9-8548-9F1A-39CF3BAC4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7" y="5041181"/>
            <a:ext cx="662327" cy="1535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440C7-409D-0E46-A46B-05C31BF50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1193584"/>
            <a:ext cx="1440160" cy="144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5CC23F-CFC1-AA4C-B992-AC4322FA4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446" y="368560"/>
            <a:ext cx="1659703" cy="93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8956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839416" y="836712"/>
            <a:ext cx="1108923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2857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Lees een willekeurig aantal getallen in en stop direct als de waarde groter is dan 100. Druk het aantal even getallen af dat je bent tegengekomen.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Zou je een willekeurige WHILE-DO door een do-while kunnen vervangen? Verklaar.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Lees een willekeurig aantal getallen in met als afsluitwaarde 3456. Druk het kleinste getal af en hoeveel getallen we al hebben bekeken.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Druk het gemiddelde af van 50 in te lezen getallen. 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Druk alle delers af van een in te lezen getal. </a:t>
            </a:r>
          </a:p>
          <a:p>
            <a:pPr marL="0" indent="0" hangingPunct="1">
              <a:spcBef>
                <a:spcPts val="800"/>
              </a:spcBef>
              <a:buClr>
                <a:srgbClr val="EE4411"/>
              </a:buClr>
              <a:buSzPct val="110000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       Het in te lezen getal moet positief zijn.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46313" y="-99392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Oefeningen</a:t>
            </a:r>
            <a:r>
              <a:rPr lang="en-GB" altLang="nl-BE" sz="3600" dirty="0">
                <a:solidFill>
                  <a:srgbClr val="68676C"/>
                </a:solidFill>
              </a:rPr>
              <a:t> </a:t>
            </a:r>
            <a:r>
              <a:rPr lang="en-GB" altLang="nl-BE" sz="3600">
                <a:solidFill>
                  <a:srgbClr val="68676C"/>
                </a:solidFill>
              </a:rPr>
              <a:t>gevorderd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F92952-73F8-4923-B8EA-660C16A8EFB8}" type="slidenum">
              <a:rPr lang="nl-BE" altLang="nl-BE" smtClean="0"/>
              <a:pPr>
                <a:defRPr/>
              </a:pPr>
              <a:t>16</a:t>
            </a:fld>
            <a:endParaRPr lang="nl-BE" alt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204AB0-F955-5E48-8117-BBE11B3C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379772"/>
            <a:ext cx="3672408" cy="36724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67497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4456454" y="2740425"/>
            <a:ext cx="3564396" cy="108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6469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6469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337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33375" indent="-33337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>
                <a:solidFill>
                  <a:srgbClr val="68676C"/>
                </a:solidFill>
              </a:rPr>
              <a:t>Ontwerp methodes</a:t>
            </a:r>
          </a:p>
          <a:p>
            <a:pPr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>
                <a:solidFill>
                  <a:srgbClr val="68676C"/>
                </a:solidFill>
              </a:rPr>
              <a:t>Hulpmiddelen voor specificatie en ontwerp</a:t>
            </a: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A678D15-7B2C-4019-87AB-207AA51CC626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nl-NL" altLang="nl-BE" sz="1200"/>
          </a:p>
        </p:txBody>
      </p:sp>
      <p:pic>
        <p:nvPicPr>
          <p:cNvPr id="1843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9" y="2519364"/>
            <a:ext cx="652462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8310564" y="6475414"/>
            <a:ext cx="19970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400"/>
              <a:t>http://www.rff.com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2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38138" indent="-32861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SzPct val="75000"/>
              <a:buFontTx/>
              <a:buNone/>
            </a:pPr>
            <a:r>
              <a:rPr lang="en-GB" altLang="nl-BE">
                <a:solidFill>
                  <a:srgbClr val="68676C"/>
                </a:solidFill>
              </a:rPr>
              <a:t>Flowcharts</a:t>
            </a:r>
          </a:p>
          <a:p>
            <a:pPr eaLnBrk="1" hangingPunct="1">
              <a:buClrTx/>
              <a:buSzPct val="75000"/>
              <a:buFontTx/>
              <a:buNone/>
            </a:pPr>
            <a:endParaRPr lang="en-GB" altLang="nl-BE">
              <a:solidFill>
                <a:srgbClr val="68676C"/>
              </a:solidFill>
            </a:endParaRPr>
          </a:p>
          <a:p>
            <a:pPr eaLnBrk="1" hangingPunct="1">
              <a:buClrTx/>
              <a:buSzPct val="75000"/>
              <a:buFontTx/>
              <a:buNone/>
            </a:pPr>
            <a:r>
              <a:rPr lang="en-GB" altLang="nl-BE" sz="1600">
                <a:solidFill>
                  <a:srgbClr val="68676C"/>
                </a:solidFill>
              </a:rPr>
              <a:t>De basisfiguren: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BECD03A-5E1F-486C-BFC9-272E3BA0B58B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nl-NL" altLang="nl-BE" sz="1200"/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282950" y="4273550"/>
            <a:ext cx="2730500" cy="520700"/>
          </a:xfrm>
          <a:prstGeom prst="rect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0486" name="Line 5"/>
          <p:cNvSpPr>
            <a:spLocks noChangeShapeType="1"/>
          </p:cNvSpPr>
          <p:nvPr/>
        </p:nvSpPr>
        <p:spPr bwMode="auto">
          <a:xfrm>
            <a:off x="3352800" y="6248400"/>
            <a:ext cx="1295400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87" name="Line 6"/>
          <p:cNvSpPr>
            <a:spLocks noChangeShapeType="1"/>
          </p:cNvSpPr>
          <p:nvPr/>
        </p:nvSpPr>
        <p:spPr bwMode="auto">
          <a:xfrm>
            <a:off x="4648200" y="6248400"/>
            <a:ext cx="1447800" cy="1588"/>
          </a:xfrm>
          <a:prstGeom prst="line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88" name="AutoShape 7"/>
          <p:cNvSpPr>
            <a:spLocks noChangeArrowheads="1"/>
          </p:cNvSpPr>
          <p:nvPr/>
        </p:nvSpPr>
        <p:spPr bwMode="auto">
          <a:xfrm>
            <a:off x="3359150" y="5035550"/>
            <a:ext cx="2654300" cy="901700"/>
          </a:xfrm>
          <a:prstGeom prst="diamond">
            <a:avLst/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0489" name="AutoShape 8"/>
          <p:cNvSpPr>
            <a:spLocks noChangeArrowheads="1"/>
          </p:cNvSpPr>
          <p:nvPr/>
        </p:nvSpPr>
        <p:spPr bwMode="auto">
          <a:xfrm>
            <a:off x="3282950" y="3435350"/>
            <a:ext cx="2882900" cy="520700"/>
          </a:xfrm>
          <a:prstGeom prst="parallelogram">
            <a:avLst>
              <a:gd name="adj" fmla="val 125650"/>
            </a:avLst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0490" name="AutoShape 9"/>
          <p:cNvSpPr>
            <a:spLocks noChangeArrowheads="1"/>
          </p:cNvSpPr>
          <p:nvPr/>
        </p:nvSpPr>
        <p:spPr bwMode="auto">
          <a:xfrm>
            <a:off x="3282950" y="2673350"/>
            <a:ext cx="2806700" cy="444500"/>
          </a:xfrm>
          <a:prstGeom prst="roundRect">
            <a:avLst>
              <a:gd name="adj" fmla="val 49995"/>
            </a:avLst>
          </a:prstGeom>
          <a:noFill/>
          <a:ln w="12600" cap="sq">
            <a:solidFill>
              <a:srgbClr val="66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0491" name="Text Box 10"/>
          <p:cNvSpPr txBox="1">
            <a:spLocks noChangeArrowheads="1"/>
          </p:cNvSpPr>
          <p:nvPr/>
        </p:nvSpPr>
        <p:spPr bwMode="auto">
          <a:xfrm>
            <a:off x="7785100" y="3371851"/>
            <a:ext cx="1443038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Input/output</a:t>
            </a:r>
          </a:p>
        </p:txBody>
      </p:sp>
      <p:sp>
        <p:nvSpPr>
          <p:cNvPr id="20492" name="Text Box 11"/>
          <p:cNvSpPr txBox="1">
            <a:spLocks noChangeArrowheads="1"/>
          </p:cNvSpPr>
          <p:nvPr/>
        </p:nvSpPr>
        <p:spPr bwMode="auto">
          <a:xfrm>
            <a:off x="7788275" y="4178301"/>
            <a:ext cx="1443038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Process</a:t>
            </a:r>
          </a:p>
        </p:txBody>
      </p:sp>
      <p:sp>
        <p:nvSpPr>
          <p:cNvPr id="20493" name="Text Box 12"/>
          <p:cNvSpPr txBox="1">
            <a:spLocks noChangeArrowheads="1"/>
          </p:cNvSpPr>
          <p:nvPr/>
        </p:nvSpPr>
        <p:spPr bwMode="auto">
          <a:xfrm>
            <a:off x="7788275" y="5257801"/>
            <a:ext cx="1443038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Decision</a:t>
            </a:r>
          </a:p>
        </p:txBody>
      </p:sp>
      <p:sp>
        <p:nvSpPr>
          <p:cNvPr id="20494" name="Text Box 13"/>
          <p:cNvSpPr txBox="1">
            <a:spLocks noChangeArrowheads="1"/>
          </p:cNvSpPr>
          <p:nvPr/>
        </p:nvSpPr>
        <p:spPr bwMode="auto">
          <a:xfrm>
            <a:off x="7715250" y="5984876"/>
            <a:ext cx="1443038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Connector</a:t>
            </a:r>
          </a:p>
        </p:txBody>
      </p:sp>
      <p:sp>
        <p:nvSpPr>
          <p:cNvPr id="20495" name="Text Box 14"/>
          <p:cNvSpPr txBox="1">
            <a:spLocks noChangeArrowheads="1"/>
          </p:cNvSpPr>
          <p:nvPr/>
        </p:nvSpPr>
        <p:spPr bwMode="auto">
          <a:xfrm>
            <a:off x="7715250" y="2603501"/>
            <a:ext cx="1443038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Start/end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3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33375" indent="-333375"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3425" indent="-276225"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>
                <a:solidFill>
                  <a:srgbClr val="68676C"/>
                </a:solidFill>
              </a:rPr>
              <a:t>Nadelen van ongestructureerde technieken</a:t>
            </a:r>
          </a:p>
          <a:p>
            <a:pPr lvl="1"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1600">
                <a:solidFill>
                  <a:srgbClr val="68676C"/>
                </a:solidFill>
              </a:rPr>
              <a:t>Onmogelijk om gegevensstructuren voor te stellen</a:t>
            </a:r>
          </a:p>
          <a:p>
            <a:pPr lvl="1"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1600">
                <a:solidFill>
                  <a:srgbClr val="68676C"/>
                </a:solidFill>
              </a:rPr>
              <a:t>Weinig efficiënt gebruik van het papieroppervlak</a:t>
            </a:r>
          </a:p>
          <a:p>
            <a:pPr lvl="1"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1600">
                <a:solidFill>
                  <a:srgbClr val="68676C"/>
                </a:solidFill>
              </a:rPr>
              <a:t>Geen automatische vertaling naar programma’s mogelijk</a:t>
            </a:r>
          </a:p>
          <a:p>
            <a:pPr lvl="1"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1600">
                <a:solidFill>
                  <a:srgbClr val="68676C"/>
                </a:solidFill>
              </a:rPr>
              <a:t>Er wordt geen enkele programmastructuur opgelegd</a:t>
            </a:r>
          </a:p>
          <a:p>
            <a:pPr lvl="1"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1600">
                <a:solidFill>
                  <a:srgbClr val="68676C"/>
                </a:solidFill>
              </a:rPr>
              <a:t>Vrijheid van klassieke organigrammen is onverenigbaar met programma’s opgebouwd uit onafhankelijke modules.</a:t>
            </a:r>
          </a:p>
          <a:p>
            <a:pPr marL="741363" lvl="1" eaLnBrk="1" hangingPunct="1">
              <a:spcBef>
                <a:spcPts val="800"/>
              </a:spcBef>
              <a:buSzPct val="90000"/>
              <a:defRPr/>
            </a:pPr>
            <a:endParaRPr lang="en-GB" altLang="nl-BE" sz="1600">
              <a:solidFill>
                <a:srgbClr val="68676C"/>
              </a:solidFill>
            </a:endParaRPr>
          </a:p>
          <a:p>
            <a:pPr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>
                <a:solidFill>
                  <a:srgbClr val="68676C"/>
                </a:solidFill>
              </a:rPr>
              <a:t>Gestructureerde programmeerstijl</a:t>
            </a:r>
          </a:p>
          <a:p>
            <a:pPr lvl="1"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1600">
                <a:solidFill>
                  <a:srgbClr val="68676C"/>
                </a:solidFill>
              </a:rPr>
              <a:t>programma’s opgebouwd uit modules met één beginpunt en één eindpunt.</a:t>
            </a:r>
          </a:p>
          <a:p>
            <a:pPr lvl="1"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1600">
                <a:solidFill>
                  <a:srgbClr val="68676C"/>
                </a:solidFill>
              </a:rPr>
              <a:t>Rechthoek kan verschillende opdrachten bevatten.</a:t>
            </a:r>
          </a:p>
          <a:p>
            <a:pPr lvl="1"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1600">
                <a:solidFill>
                  <a:srgbClr val="68676C"/>
                </a:solidFill>
              </a:rPr>
              <a:t>Gebruik van selectie en iteratie.</a:t>
            </a:r>
          </a:p>
          <a:p>
            <a:pPr marL="741363" lvl="1" eaLnBrk="1" hangingPunct="1">
              <a:spcBef>
                <a:spcPts val="800"/>
              </a:spcBef>
              <a:buSzPct val="90000"/>
              <a:defRPr/>
            </a:pPr>
            <a:endParaRPr lang="en-GB" altLang="nl-BE" sz="160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9D95176-AE7B-4D32-9CE3-083C05F988D6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nl-NL" altLang="nl-BE" sz="120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4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33375" indent="-333375"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3425" indent="-276225"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altLang="nl-BE" sz="3200" dirty="0" err="1">
                <a:solidFill>
                  <a:srgbClr val="68676C"/>
                </a:solidFill>
              </a:rPr>
              <a:t>Nadelen</a:t>
            </a:r>
            <a:r>
              <a:rPr lang="en-GB" altLang="nl-BE" sz="3200" dirty="0">
                <a:solidFill>
                  <a:srgbClr val="68676C"/>
                </a:solidFill>
              </a:rPr>
              <a:t> van </a:t>
            </a:r>
            <a:r>
              <a:rPr lang="en-GB" altLang="nl-BE" sz="3200" dirty="0" err="1">
                <a:solidFill>
                  <a:srgbClr val="68676C"/>
                </a:solidFill>
              </a:rPr>
              <a:t>ongestructureerde</a:t>
            </a:r>
            <a:r>
              <a:rPr lang="en-GB" altLang="nl-BE" sz="3200" dirty="0">
                <a:solidFill>
                  <a:srgbClr val="68676C"/>
                </a:solidFill>
              </a:rPr>
              <a:t> </a:t>
            </a:r>
            <a:r>
              <a:rPr lang="en-GB" altLang="nl-BE" sz="3200" dirty="0" err="1">
                <a:solidFill>
                  <a:srgbClr val="68676C"/>
                </a:solidFill>
              </a:rPr>
              <a:t>technieken</a:t>
            </a:r>
            <a:endParaRPr lang="en-GB" altLang="nl-BE" sz="3200" dirty="0">
              <a:solidFill>
                <a:srgbClr val="68676C"/>
              </a:solidFill>
            </a:endParaRPr>
          </a:p>
          <a:p>
            <a:pPr marL="741363" lvl="1" eaLnBrk="1" hangingPunct="1">
              <a:spcBef>
                <a:spcPts val="800"/>
              </a:spcBef>
              <a:buSzPct val="90000"/>
              <a:defRPr/>
            </a:pPr>
            <a:endParaRPr lang="en-GB" altLang="nl-BE" sz="1600" dirty="0">
              <a:solidFill>
                <a:srgbClr val="68676C"/>
              </a:solidFill>
            </a:endParaRP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9D95176-AE7B-4D32-9CE3-083C05F988D6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nl-NL" altLang="nl-BE" sz="120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40" y="1782097"/>
            <a:ext cx="8837811" cy="4221828"/>
          </a:xfrm>
          <a:prstGeom prst="rect">
            <a:avLst/>
          </a:prstGeom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2239781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33375" indent="-33337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>
                <a:solidFill>
                  <a:srgbClr val="68676C"/>
                </a:solidFill>
              </a:rPr>
              <a:t>Sequentiestructuur</a:t>
            </a: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578D94B-9E62-4643-9940-62C2306BFC0A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nl-NL" altLang="nl-BE" sz="1200"/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4614864" y="2382839"/>
            <a:ext cx="2378075" cy="458787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Opdracht 1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4618039" y="3206750"/>
            <a:ext cx="2378075" cy="457200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Opdracht 2</a:t>
            </a:r>
          </a:p>
        </p:txBody>
      </p:sp>
      <p:sp>
        <p:nvSpPr>
          <p:cNvPr id="24583" name="Rectangle 6"/>
          <p:cNvSpPr>
            <a:spLocks noChangeArrowheads="1"/>
          </p:cNvSpPr>
          <p:nvPr/>
        </p:nvSpPr>
        <p:spPr bwMode="auto">
          <a:xfrm>
            <a:off x="4618039" y="4029075"/>
            <a:ext cx="2378075" cy="458788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/>
              <a:t>Opdracht 3</a:t>
            </a:r>
          </a:p>
        </p:txBody>
      </p:sp>
      <p:cxnSp>
        <p:nvCxnSpPr>
          <p:cNvPr id="24584" name="AutoShape 7"/>
          <p:cNvCxnSpPr>
            <a:cxnSpLocks noChangeShapeType="1"/>
          </p:cNvCxnSpPr>
          <p:nvPr/>
        </p:nvCxnSpPr>
        <p:spPr bwMode="auto">
          <a:xfrm>
            <a:off x="5807076" y="2841625"/>
            <a:ext cx="3175" cy="368300"/>
          </a:xfrm>
          <a:prstGeom prst="straightConnector1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5" name="AutoShape 8"/>
          <p:cNvCxnSpPr>
            <a:cxnSpLocks noChangeShapeType="1"/>
          </p:cNvCxnSpPr>
          <p:nvPr/>
        </p:nvCxnSpPr>
        <p:spPr bwMode="auto">
          <a:xfrm>
            <a:off x="5754689" y="3663951"/>
            <a:ext cx="1587" cy="365125"/>
          </a:xfrm>
          <a:prstGeom prst="straightConnector1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6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3375" indent="-333375"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nl-BE" altLang="nl-BE" sz="3200">
                <a:solidFill>
                  <a:srgbClr val="68676C"/>
                </a:solidFill>
              </a:rPr>
              <a:t>Selectiestructuur</a:t>
            </a:r>
          </a:p>
          <a:p>
            <a:pPr marL="341313" eaLnBrk="1" hangingPunct="1">
              <a:spcBef>
                <a:spcPts val="800"/>
              </a:spcBef>
              <a:buSzPct val="90000"/>
              <a:defRPr/>
            </a:pPr>
            <a:endParaRPr lang="nl-BE" altLang="nl-BE" sz="3200">
              <a:solidFill>
                <a:srgbClr val="68676C"/>
              </a:solidFill>
            </a:endParaRPr>
          </a:p>
          <a:p>
            <a:pPr marL="341313" eaLnBrk="1" hangingPunct="1">
              <a:spcBef>
                <a:spcPts val="800"/>
              </a:spcBef>
              <a:buSzPct val="90000"/>
              <a:defRPr/>
            </a:pPr>
            <a:endParaRPr lang="nl-BE" altLang="nl-BE" sz="3200">
              <a:solidFill>
                <a:srgbClr val="68676C"/>
              </a:solidFill>
            </a:endParaRP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ED9F7D9-7ED2-4C58-A52F-7B729963EB1C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nl-NL" altLang="nl-BE" sz="1200"/>
          </a:p>
        </p:txBody>
      </p:sp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2230439"/>
            <a:ext cx="5341938" cy="336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7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>
                <a:solidFill>
                  <a:srgbClr val="68676C"/>
                </a:solidFill>
              </a:rPr>
              <a:t>Structured flowchart</a:t>
            </a: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3375" indent="-333375"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nl-BE" altLang="nl-BE" sz="3200">
                <a:solidFill>
                  <a:srgbClr val="68676C"/>
                </a:solidFill>
              </a:rPr>
              <a:t>Selectiestructuur 2</a:t>
            </a:r>
          </a:p>
          <a:p>
            <a:pPr marL="341313" eaLnBrk="1" hangingPunct="1">
              <a:spcBef>
                <a:spcPts val="800"/>
              </a:spcBef>
              <a:buSzPct val="90000"/>
              <a:defRPr/>
            </a:pPr>
            <a:endParaRPr lang="nl-BE" altLang="nl-BE" sz="3200">
              <a:solidFill>
                <a:srgbClr val="68676C"/>
              </a:solidFill>
            </a:endParaRPr>
          </a:p>
          <a:p>
            <a:pPr marL="341313" eaLnBrk="1" hangingPunct="1">
              <a:spcBef>
                <a:spcPts val="800"/>
              </a:spcBef>
              <a:buSzPct val="90000"/>
              <a:defRPr/>
            </a:pPr>
            <a:endParaRPr lang="nl-BE" altLang="nl-BE" sz="3200">
              <a:solidFill>
                <a:srgbClr val="68676C"/>
              </a:solidFill>
            </a:endParaRP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6BFCFB6-D9E4-4F40-B93C-46BD9F842BF4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nl-NL" altLang="nl-BE" sz="1200"/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14" y="1768475"/>
            <a:ext cx="7521575" cy="421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8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360364"/>
            <a:ext cx="7740650" cy="574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9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1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419</Words>
  <Application>Microsoft Macintosh PowerPoint</Application>
  <PresentationFormat>Widescreen</PresentationFormat>
  <Paragraphs>123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Algerian</vt:lpstr>
      <vt:lpstr>Arial</vt:lpstr>
      <vt:lpstr>Calibri</vt:lpstr>
      <vt:lpstr>Calibri Light</vt:lpstr>
      <vt:lpstr>Century Gothic</vt:lpstr>
      <vt:lpstr>Times New Roman</vt:lpstr>
      <vt:lpstr>Kantoorthema</vt:lpstr>
      <vt:lpstr>Kantoorthema</vt:lpstr>
      <vt:lpstr>Kantoorthema</vt:lpstr>
      <vt:lpstr>1_Aangepast ontwerp</vt:lpstr>
      <vt:lpstr>Aangepast ontwerp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System and 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De Pesseroey Wouter</dc:creator>
  <cp:lastModifiedBy>Van Eyken Koen</cp:lastModifiedBy>
  <cp:revision>40</cp:revision>
  <cp:lastPrinted>1601-01-01T00:00:00Z</cp:lastPrinted>
  <dcterms:created xsi:type="dcterms:W3CDTF">2013-03-08T10:37:44Z</dcterms:created>
  <dcterms:modified xsi:type="dcterms:W3CDTF">2020-09-14T07:26:46Z</dcterms:modified>
</cp:coreProperties>
</file>